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34f130735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e8b954a0d4418"/>
  </p:sldMasterIdLst>
  <p:sldIdLst>
    <p:sldId xmlns:r="http://schemas.openxmlformats.org/officeDocument/2006/relationships" id="256" r:id="R47ae0da8741a4c20"/>
    <p:sldId xmlns:r="http://schemas.openxmlformats.org/officeDocument/2006/relationships" id="257" r:id="R05926f2ee6dd439e"/>
    <p:sldId xmlns:r="http://schemas.openxmlformats.org/officeDocument/2006/relationships" id="258" r:id="R701e6e7f62af4981"/>
    <p:sldId xmlns:r="http://schemas.openxmlformats.org/officeDocument/2006/relationships" id="259" r:id="R16ceae26744c4ed7"/>
    <p:sldId xmlns:r="http://schemas.openxmlformats.org/officeDocument/2006/relationships" id="260" r:id="Rbd01a5087eb64f43"/>
    <p:sldId xmlns:r="http://schemas.openxmlformats.org/officeDocument/2006/relationships" id="261" r:id="Rfdf738aefa764cbe"/>
    <p:sldId xmlns:r="http://schemas.openxmlformats.org/officeDocument/2006/relationships" id="262" r:id="Rf3f37d55f647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e8b954a0d4418" /><Relationship Type="http://schemas.openxmlformats.org/officeDocument/2006/relationships/slide" Target="/ppt/slides/slide1.xml" Id="R47ae0da8741a4c20" /><Relationship Type="http://schemas.openxmlformats.org/officeDocument/2006/relationships/slide" Target="/ppt/slides/slide2.xml" Id="R05926f2ee6dd439e" /><Relationship Type="http://schemas.openxmlformats.org/officeDocument/2006/relationships/slide" Target="/ppt/slides/slide3.xml" Id="R701e6e7f62af4981" /><Relationship Type="http://schemas.openxmlformats.org/officeDocument/2006/relationships/slide" Target="/ppt/slides/slide4.xml" Id="R16ceae26744c4ed7" /><Relationship Type="http://schemas.openxmlformats.org/officeDocument/2006/relationships/slide" Target="/ppt/slides/slide5.xml" Id="Rbd01a5087eb64f43" /><Relationship Type="http://schemas.openxmlformats.org/officeDocument/2006/relationships/slide" Target="/ppt/slides/slide6.xml" Id="Rfdf738aefa764cbe" /><Relationship Type="http://schemas.openxmlformats.org/officeDocument/2006/relationships/slide" Target="/ppt/slides/slide7.xml" Id="Rf3f37d55f647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cb1e55b2c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1ce40e724daa" /><Relationship Type="http://schemas.openxmlformats.org/officeDocument/2006/relationships/theme" Target="/ppt/slideMasters/theme/theme1.xml" Id="Ra163834bf02e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e1ce40e72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ff50bfb5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f33225ed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9ba342d7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768931ad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383d61d4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014c8a122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3ad4c11a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