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3d9492c75b4e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03f798722d4ff6"/>
  </p:sldMasterIdLst>
  <p:sldIdLst>
    <p:sldId xmlns:r="http://schemas.openxmlformats.org/officeDocument/2006/relationships" id="256" r:id="R0a84192194f74d1c"/>
    <p:sldId xmlns:r="http://schemas.openxmlformats.org/officeDocument/2006/relationships" id="257" r:id="R9816c9fecfe7442d"/>
    <p:sldId xmlns:r="http://schemas.openxmlformats.org/officeDocument/2006/relationships" id="258" r:id="R48451c2171984e9e"/>
    <p:sldId xmlns:r="http://schemas.openxmlformats.org/officeDocument/2006/relationships" id="259" r:id="R138c7e2fe0624efc"/>
    <p:sldId xmlns:r="http://schemas.openxmlformats.org/officeDocument/2006/relationships" id="260" r:id="Re66b327fa50f45db"/>
    <p:sldId xmlns:r="http://schemas.openxmlformats.org/officeDocument/2006/relationships" id="261" r:id="Rb8a7f9e3e1434f1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03f798722d4ff6" /><Relationship Type="http://schemas.openxmlformats.org/officeDocument/2006/relationships/slide" Target="/ppt/slides/slide1.xml" Id="R0a84192194f74d1c" /><Relationship Type="http://schemas.openxmlformats.org/officeDocument/2006/relationships/slide" Target="/ppt/slides/slide2.xml" Id="R9816c9fecfe7442d" /><Relationship Type="http://schemas.openxmlformats.org/officeDocument/2006/relationships/slide" Target="/ppt/slides/slide3.xml" Id="R48451c2171984e9e" /><Relationship Type="http://schemas.openxmlformats.org/officeDocument/2006/relationships/slide" Target="/ppt/slides/slide4.xml" Id="R138c7e2fe0624efc" /><Relationship Type="http://schemas.openxmlformats.org/officeDocument/2006/relationships/slide" Target="/ppt/slides/slide5.xml" Id="Re66b327fa50f45db" /><Relationship Type="http://schemas.openxmlformats.org/officeDocument/2006/relationships/slide" Target="/ppt/slides/slide6.xml" Id="Rb8a7f9e3e1434f1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e693c3b08b40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f6113cd7d54f07" /><Relationship Type="http://schemas.openxmlformats.org/officeDocument/2006/relationships/theme" Target="/ppt/slideMasters/theme/theme1.xml" Id="Ra6c0bfa290e54d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f6113cd7d54f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faabd501d14e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ca97a459234a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6adc953e2741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5a855f4fcf4e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1f51e79063494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4aa6003b5f460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OLE TOM LIE STATSAUTORISERT REVISOR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TOM LIE STATSAUTORISERT REVISOR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TOM LIE STATSAUTORISERT REVISOR ble etablert [år] og holder til i Nittedal.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TOM LIE STATSAUTORISERT REVISOR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TOM LIE STATSAUTORISERT REVISOR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TOM LIE STATSAUTORISERT REVISOR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2 280 750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1 822 916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1 822 916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424 849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502 496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TOM LIE STATSAUTORISERT REVISOR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1482 Nittedal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ole.tom@lierevisjon.no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885 993 362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TOM LIE STATSAUTORISERT REVISOR</a:t>
            </a:r>
          </a:p>
        </p:txBody>
      </p:sp>
    </p:spTree>
  </p:cSld>
  <p:clrMapOvr>
    <a:masterClrMapping xmlns:a="http://schemas.openxmlformats.org/drawingml/2006/main"/>
  </p:clrMapOvr>
</p:sld>
</file>