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fbec2d9b047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074a87f49434e"/>
  </p:sldMasterIdLst>
  <p:sldIdLst>
    <p:sldId xmlns:r="http://schemas.openxmlformats.org/officeDocument/2006/relationships" id="256" r:id="R3e409b05feb04027"/>
    <p:sldId xmlns:r="http://schemas.openxmlformats.org/officeDocument/2006/relationships" id="257" r:id="Re3cbfa0190734d37"/>
    <p:sldId xmlns:r="http://schemas.openxmlformats.org/officeDocument/2006/relationships" id="258" r:id="R2db1815bb3c64800"/>
    <p:sldId xmlns:r="http://schemas.openxmlformats.org/officeDocument/2006/relationships" id="259" r:id="R9f3176731dcf4c10"/>
    <p:sldId xmlns:r="http://schemas.openxmlformats.org/officeDocument/2006/relationships" id="260" r:id="R79c13d60fe1d41f6"/>
    <p:sldId xmlns:r="http://schemas.openxmlformats.org/officeDocument/2006/relationships" id="261" r:id="Rc577b8be536f40c4"/>
    <p:sldId xmlns:r="http://schemas.openxmlformats.org/officeDocument/2006/relationships" id="262" r:id="R3cdafa6f28ff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074a87f49434e" /><Relationship Type="http://schemas.openxmlformats.org/officeDocument/2006/relationships/slide" Target="/ppt/slides/slide1.xml" Id="R3e409b05feb04027" /><Relationship Type="http://schemas.openxmlformats.org/officeDocument/2006/relationships/slide" Target="/ppt/slides/slide2.xml" Id="Re3cbfa0190734d37" /><Relationship Type="http://schemas.openxmlformats.org/officeDocument/2006/relationships/slide" Target="/ppt/slides/slide3.xml" Id="R2db1815bb3c64800" /><Relationship Type="http://schemas.openxmlformats.org/officeDocument/2006/relationships/slide" Target="/ppt/slides/slide4.xml" Id="R9f3176731dcf4c10" /><Relationship Type="http://schemas.openxmlformats.org/officeDocument/2006/relationships/slide" Target="/ppt/slides/slide5.xml" Id="R79c13d60fe1d41f6" /><Relationship Type="http://schemas.openxmlformats.org/officeDocument/2006/relationships/slide" Target="/ppt/slides/slide6.xml" Id="Rc577b8be536f40c4" /><Relationship Type="http://schemas.openxmlformats.org/officeDocument/2006/relationships/slide" Target="/ppt/slides/slide7.xml" Id="R3cdafa6f28ff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ad843b34d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629ef0e45476c" /><Relationship Type="http://schemas.openxmlformats.org/officeDocument/2006/relationships/theme" Target="/ppt/slideMasters/theme/theme1.xml" Id="Rcba9a1d55c704a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a629ef0e4547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214fc1c25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8435ed09b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e2c29e9f146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3401720da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9487b4f5348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192204f1142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848c8962745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STARSHIP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STARSHIP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41 713 374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36 195 514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36 372 712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412 120 131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441 774 204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ALEXANDRA PONTINE PAUS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ALEXANDRA PONTINE PAUS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886 508 212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