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ed502a548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2b55d28064abc"/>
  </p:sldMasterIdLst>
  <p:sldIdLst>
    <p:sldId xmlns:r="http://schemas.openxmlformats.org/officeDocument/2006/relationships" id="256" r:id="R2cd0c8f4c552449f"/>
    <p:sldId xmlns:r="http://schemas.openxmlformats.org/officeDocument/2006/relationships" id="257" r:id="Rac0b9ecfb24e4c0c"/>
    <p:sldId xmlns:r="http://schemas.openxmlformats.org/officeDocument/2006/relationships" id="258" r:id="Rc354cf35331044ac"/>
    <p:sldId xmlns:r="http://schemas.openxmlformats.org/officeDocument/2006/relationships" id="259" r:id="Rae586e64bd45408e"/>
    <p:sldId xmlns:r="http://schemas.openxmlformats.org/officeDocument/2006/relationships" id="260" r:id="Rbcb6a8de92004c6c"/>
    <p:sldId xmlns:r="http://schemas.openxmlformats.org/officeDocument/2006/relationships" id="261" r:id="R8d5d5753ae674fc7"/>
    <p:sldId xmlns:r="http://schemas.openxmlformats.org/officeDocument/2006/relationships" id="262" r:id="R8538a112b584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2b55d28064abc" /><Relationship Type="http://schemas.openxmlformats.org/officeDocument/2006/relationships/slide" Target="/ppt/slides/slide1.xml" Id="R2cd0c8f4c552449f" /><Relationship Type="http://schemas.openxmlformats.org/officeDocument/2006/relationships/slide" Target="/ppt/slides/slide2.xml" Id="Rac0b9ecfb24e4c0c" /><Relationship Type="http://schemas.openxmlformats.org/officeDocument/2006/relationships/slide" Target="/ppt/slides/slide3.xml" Id="Rc354cf35331044ac" /><Relationship Type="http://schemas.openxmlformats.org/officeDocument/2006/relationships/slide" Target="/ppt/slides/slide4.xml" Id="Rae586e64bd45408e" /><Relationship Type="http://schemas.openxmlformats.org/officeDocument/2006/relationships/slide" Target="/ppt/slides/slide5.xml" Id="Rbcb6a8de92004c6c" /><Relationship Type="http://schemas.openxmlformats.org/officeDocument/2006/relationships/slide" Target="/ppt/slides/slide6.xml" Id="R8d5d5753ae674fc7" /><Relationship Type="http://schemas.openxmlformats.org/officeDocument/2006/relationships/slide" Target="/ppt/slides/slide7.xml" Id="R8538a112b584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c63d9798f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effe71634438" /><Relationship Type="http://schemas.openxmlformats.org/officeDocument/2006/relationships/theme" Target="/ppt/slideMasters/theme/theme1.xml" Id="R8efad6f77a35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9effe7163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87c7c5e8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a6d118196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7bb05c41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b142d332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4982979f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ffcc797bc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032068a2e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 FORVALTING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 FORVALTING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5 553 214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23 200 416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30 113 661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BJØRGENGEN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Snødestien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trygverema@hotmail.com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887 173 702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