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a320d2434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80a3c892e44e36"/>
  </p:sldMasterIdLst>
  <p:sldIdLst>
    <p:sldId xmlns:r="http://schemas.openxmlformats.org/officeDocument/2006/relationships" id="256" r:id="Ra2201bb3820f47a2"/>
    <p:sldId xmlns:r="http://schemas.openxmlformats.org/officeDocument/2006/relationships" id="257" r:id="R71cd85c033ab4b5a"/>
    <p:sldId xmlns:r="http://schemas.openxmlformats.org/officeDocument/2006/relationships" id="258" r:id="R1f9095ae345d4d8c"/>
    <p:sldId xmlns:r="http://schemas.openxmlformats.org/officeDocument/2006/relationships" id="259" r:id="R4876976f53d94910"/>
    <p:sldId xmlns:r="http://schemas.openxmlformats.org/officeDocument/2006/relationships" id="260" r:id="R08ed1dd3eef04508"/>
    <p:sldId xmlns:r="http://schemas.openxmlformats.org/officeDocument/2006/relationships" id="261" r:id="R91eb7bd10c264482"/>
    <p:sldId xmlns:r="http://schemas.openxmlformats.org/officeDocument/2006/relationships" id="262" r:id="R359de5fcd79f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0a3c892e44e36" /><Relationship Type="http://schemas.openxmlformats.org/officeDocument/2006/relationships/slide" Target="/ppt/slides/slide1.xml" Id="Ra2201bb3820f47a2" /><Relationship Type="http://schemas.openxmlformats.org/officeDocument/2006/relationships/slide" Target="/ppt/slides/slide2.xml" Id="R71cd85c033ab4b5a" /><Relationship Type="http://schemas.openxmlformats.org/officeDocument/2006/relationships/slide" Target="/ppt/slides/slide3.xml" Id="R1f9095ae345d4d8c" /><Relationship Type="http://schemas.openxmlformats.org/officeDocument/2006/relationships/slide" Target="/ppt/slides/slide4.xml" Id="R4876976f53d94910" /><Relationship Type="http://schemas.openxmlformats.org/officeDocument/2006/relationships/slide" Target="/ppt/slides/slide5.xml" Id="R08ed1dd3eef04508" /><Relationship Type="http://schemas.openxmlformats.org/officeDocument/2006/relationships/slide" Target="/ppt/slides/slide6.xml" Id="R91eb7bd10c264482" /><Relationship Type="http://schemas.openxmlformats.org/officeDocument/2006/relationships/slide" Target="/ppt/slides/slide7.xml" Id="R359de5fcd79f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1b5d52cc1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659ff4e04472" /><Relationship Type="http://schemas.openxmlformats.org/officeDocument/2006/relationships/theme" Target="/ppt/slideMasters/theme/theme1.xml" Id="Rca7d15c80e46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6659ff4e0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42b6f1773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829d5386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c158df69f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395ddbf5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8c3d72e94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17035cd8d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6203ff9d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