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87611a86cf40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634fa80cdc4e98"/>
  </p:sldMasterIdLst>
  <p:sldIdLst>
    <p:sldId xmlns:r="http://schemas.openxmlformats.org/officeDocument/2006/relationships" id="256" r:id="Rbf24864b80e2416a"/>
    <p:sldId xmlns:r="http://schemas.openxmlformats.org/officeDocument/2006/relationships" id="257" r:id="R7169a9f0715d484e"/>
    <p:sldId xmlns:r="http://schemas.openxmlformats.org/officeDocument/2006/relationships" id="258" r:id="R6f41a7b73d254e5e"/>
    <p:sldId xmlns:r="http://schemas.openxmlformats.org/officeDocument/2006/relationships" id="259" r:id="R9049eca5240f4d1a"/>
    <p:sldId xmlns:r="http://schemas.openxmlformats.org/officeDocument/2006/relationships" id="260" r:id="R006d837e05794de8"/>
    <p:sldId xmlns:r="http://schemas.openxmlformats.org/officeDocument/2006/relationships" id="261" r:id="R0a73988882fb4875"/>
    <p:sldId xmlns:r="http://schemas.openxmlformats.org/officeDocument/2006/relationships" id="262" r:id="R0cd87d84b5a648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34fa80cdc4e98" /><Relationship Type="http://schemas.openxmlformats.org/officeDocument/2006/relationships/slide" Target="/ppt/slides/slide1.xml" Id="Rbf24864b80e2416a" /><Relationship Type="http://schemas.openxmlformats.org/officeDocument/2006/relationships/slide" Target="/ppt/slides/slide2.xml" Id="R7169a9f0715d484e" /><Relationship Type="http://schemas.openxmlformats.org/officeDocument/2006/relationships/slide" Target="/ppt/slides/slide3.xml" Id="R6f41a7b73d254e5e" /><Relationship Type="http://schemas.openxmlformats.org/officeDocument/2006/relationships/slide" Target="/ppt/slides/slide4.xml" Id="R9049eca5240f4d1a" /><Relationship Type="http://schemas.openxmlformats.org/officeDocument/2006/relationships/slide" Target="/ppt/slides/slide5.xml" Id="R006d837e05794de8" /><Relationship Type="http://schemas.openxmlformats.org/officeDocument/2006/relationships/slide" Target="/ppt/slides/slide6.xml" Id="R0a73988882fb4875" /><Relationship Type="http://schemas.openxmlformats.org/officeDocument/2006/relationships/slide" Target="/ppt/slides/slide7.xml" Id="R0cd87d84b5a648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8f68f392714c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8c60352644248" /><Relationship Type="http://schemas.openxmlformats.org/officeDocument/2006/relationships/theme" Target="/ppt/slideMasters/theme/theme1.xml" Id="Rd482d9683e034b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c8c603526442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1a42c08eb4f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f5729b0864a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76e89b48a44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a223684d648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661ebb6b041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4e10d188d44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5601cdff54c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FLORABAKKEN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FLORABAKKEN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20 348 343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66 933 380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83 734 170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SYVERSEN MADS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888 016 732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FLORABAKKEN AS</a:t>
            </a:r>
          </a:p>
        </p:txBody>
      </p:sp>
    </p:spTree>
  </p:cSld>
  <p:clrMapOvr>
    <a:masterClrMapping xmlns:a="http://schemas.openxmlformats.org/drawingml/2006/main"/>
  </p:clrMapOvr>
</p:sld>
</file>