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1249b9a94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ae3b41b4c4531"/>
  </p:sldMasterIdLst>
  <p:sldIdLst>
    <p:sldId xmlns:r="http://schemas.openxmlformats.org/officeDocument/2006/relationships" id="256" r:id="Rc010629f651f4acc"/>
    <p:sldId xmlns:r="http://schemas.openxmlformats.org/officeDocument/2006/relationships" id="257" r:id="Ra426af48a6ce4e02"/>
    <p:sldId xmlns:r="http://schemas.openxmlformats.org/officeDocument/2006/relationships" id="258" r:id="R94a21a63273c4694"/>
    <p:sldId xmlns:r="http://schemas.openxmlformats.org/officeDocument/2006/relationships" id="259" r:id="R964fbbf750f446d7"/>
    <p:sldId xmlns:r="http://schemas.openxmlformats.org/officeDocument/2006/relationships" id="260" r:id="R68ffb435b32546cb"/>
    <p:sldId xmlns:r="http://schemas.openxmlformats.org/officeDocument/2006/relationships" id="261" r:id="R061807bb545c4c1b"/>
    <p:sldId xmlns:r="http://schemas.openxmlformats.org/officeDocument/2006/relationships" id="262" r:id="Rfa87c2863f49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ae3b41b4c4531" /><Relationship Type="http://schemas.openxmlformats.org/officeDocument/2006/relationships/slide" Target="/ppt/slides/slide1.xml" Id="Rc010629f651f4acc" /><Relationship Type="http://schemas.openxmlformats.org/officeDocument/2006/relationships/slide" Target="/ppt/slides/slide2.xml" Id="Ra426af48a6ce4e02" /><Relationship Type="http://schemas.openxmlformats.org/officeDocument/2006/relationships/slide" Target="/ppt/slides/slide3.xml" Id="R94a21a63273c4694" /><Relationship Type="http://schemas.openxmlformats.org/officeDocument/2006/relationships/slide" Target="/ppt/slides/slide4.xml" Id="R964fbbf750f446d7" /><Relationship Type="http://schemas.openxmlformats.org/officeDocument/2006/relationships/slide" Target="/ppt/slides/slide5.xml" Id="R68ffb435b32546cb" /><Relationship Type="http://schemas.openxmlformats.org/officeDocument/2006/relationships/slide" Target="/ppt/slides/slide6.xml" Id="R061807bb545c4c1b" /><Relationship Type="http://schemas.openxmlformats.org/officeDocument/2006/relationships/slide" Target="/ppt/slides/slide7.xml" Id="Rfa87c2863f49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25a4744b9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076605b344356" /><Relationship Type="http://schemas.openxmlformats.org/officeDocument/2006/relationships/theme" Target="/ppt/slideMasters/theme/theme1.xml" Id="R3efcf0e00de7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076605b34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eb2ec77be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52219b9a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f05b3ff7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8a953017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271489079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2a26eff99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23ebac93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 KARL JAKOB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KRISTIN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TORILL HAUGERUD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888 023 852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