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eb6312dbc449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783ef683774a9b"/>
  </p:sldMasterIdLst>
  <p:sldIdLst>
    <p:sldId xmlns:r="http://schemas.openxmlformats.org/officeDocument/2006/relationships" id="256" r:id="R081c0537f20946e0"/>
    <p:sldId xmlns:r="http://schemas.openxmlformats.org/officeDocument/2006/relationships" id="257" r:id="R090a0fe798e946a7"/>
    <p:sldId xmlns:r="http://schemas.openxmlformats.org/officeDocument/2006/relationships" id="258" r:id="Ra6ac0efc7eb44f07"/>
    <p:sldId xmlns:r="http://schemas.openxmlformats.org/officeDocument/2006/relationships" id="259" r:id="Redf151917c2640d1"/>
    <p:sldId xmlns:r="http://schemas.openxmlformats.org/officeDocument/2006/relationships" id="260" r:id="Rebc8336871f14536"/>
    <p:sldId xmlns:r="http://schemas.openxmlformats.org/officeDocument/2006/relationships" id="261" r:id="R1119ca6acd8c4dcd"/>
    <p:sldId xmlns:r="http://schemas.openxmlformats.org/officeDocument/2006/relationships" id="262" r:id="R7d7487b48e334b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83ef683774a9b" /><Relationship Type="http://schemas.openxmlformats.org/officeDocument/2006/relationships/slide" Target="/ppt/slides/slide1.xml" Id="R081c0537f20946e0" /><Relationship Type="http://schemas.openxmlformats.org/officeDocument/2006/relationships/slide" Target="/ppt/slides/slide2.xml" Id="R090a0fe798e946a7" /><Relationship Type="http://schemas.openxmlformats.org/officeDocument/2006/relationships/slide" Target="/ppt/slides/slide3.xml" Id="Ra6ac0efc7eb44f07" /><Relationship Type="http://schemas.openxmlformats.org/officeDocument/2006/relationships/slide" Target="/ppt/slides/slide4.xml" Id="Redf151917c2640d1" /><Relationship Type="http://schemas.openxmlformats.org/officeDocument/2006/relationships/slide" Target="/ppt/slides/slide5.xml" Id="Rebc8336871f14536" /><Relationship Type="http://schemas.openxmlformats.org/officeDocument/2006/relationships/slide" Target="/ppt/slides/slide6.xml" Id="R1119ca6acd8c4dcd" /><Relationship Type="http://schemas.openxmlformats.org/officeDocument/2006/relationships/slide" Target="/ppt/slides/slide7.xml" Id="R7d7487b48e334b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54c68dc6c46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406877cc34c16" /><Relationship Type="http://schemas.openxmlformats.org/officeDocument/2006/relationships/theme" Target="/ppt/slideMasters/theme/theme1.xml" Id="R0b32251f6da443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3406877cc34c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1a4863e3c40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9f7e2765c47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5b2d64f7042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e28501cd0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b1c18a07542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a05cfe80647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bd56817ba4f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FINDAL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10 624 238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−10 220 818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3 548 728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ABCHUS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888 106 952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