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7fb8904c9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954382967414c"/>
  </p:sldMasterIdLst>
  <p:sldIdLst>
    <p:sldId xmlns:r="http://schemas.openxmlformats.org/officeDocument/2006/relationships" id="256" r:id="R7df54aa6dcc346c5"/>
    <p:sldId xmlns:r="http://schemas.openxmlformats.org/officeDocument/2006/relationships" id="257" r:id="Rd5fb8a7aba584c4e"/>
    <p:sldId xmlns:r="http://schemas.openxmlformats.org/officeDocument/2006/relationships" id="258" r:id="R426d764bf3364524"/>
    <p:sldId xmlns:r="http://schemas.openxmlformats.org/officeDocument/2006/relationships" id="259" r:id="R4348b4b4257541d0"/>
    <p:sldId xmlns:r="http://schemas.openxmlformats.org/officeDocument/2006/relationships" id="260" r:id="R46024bdf98894c4c"/>
    <p:sldId xmlns:r="http://schemas.openxmlformats.org/officeDocument/2006/relationships" id="261" r:id="R63f90de4ce3b4841"/>
    <p:sldId xmlns:r="http://schemas.openxmlformats.org/officeDocument/2006/relationships" id="262" r:id="R44c5ebf3b5c7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954382967414c" /><Relationship Type="http://schemas.openxmlformats.org/officeDocument/2006/relationships/slide" Target="/ppt/slides/slide1.xml" Id="R7df54aa6dcc346c5" /><Relationship Type="http://schemas.openxmlformats.org/officeDocument/2006/relationships/slide" Target="/ppt/slides/slide2.xml" Id="Rd5fb8a7aba584c4e" /><Relationship Type="http://schemas.openxmlformats.org/officeDocument/2006/relationships/slide" Target="/ppt/slides/slide3.xml" Id="R426d764bf3364524" /><Relationship Type="http://schemas.openxmlformats.org/officeDocument/2006/relationships/slide" Target="/ppt/slides/slide4.xml" Id="R4348b4b4257541d0" /><Relationship Type="http://schemas.openxmlformats.org/officeDocument/2006/relationships/slide" Target="/ppt/slides/slide5.xml" Id="R46024bdf98894c4c" /><Relationship Type="http://schemas.openxmlformats.org/officeDocument/2006/relationships/slide" Target="/ppt/slides/slide6.xml" Id="R63f90de4ce3b4841" /><Relationship Type="http://schemas.openxmlformats.org/officeDocument/2006/relationships/slide" Target="/ppt/slides/slide7.xml" Id="R44c5ebf3b5c7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3e384a7e8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5150b4c24fec" /><Relationship Type="http://schemas.openxmlformats.org/officeDocument/2006/relationships/theme" Target="/ppt/slideMasters/theme/theme1.xml" Id="Rde47ccb89a11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c5150b4c2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a6f297970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2ea3a5d4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0e457727f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47e50f0c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44179404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2b9e6138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712b94924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TRANSPORT OG TERMINAL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154 483 779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BJARNE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ROY VEGARD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HÅVARD LUNDSENG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