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1d331daa6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6c065fe094865"/>
  </p:sldMasterIdLst>
  <p:sldIdLst>
    <p:sldId xmlns:r="http://schemas.openxmlformats.org/officeDocument/2006/relationships" id="256" r:id="R4235b2a792a44b2a"/>
    <p:sldId xmlns:r="http://schemas.openxmlformats.org/officeDocument/2006/relationships" id="257" r:id="R8f34890badb64046"/>
    <p:sldId xmlns:r="http://schemas.openxmlformats.org/officeDocument/2006/relationships" id="258" r:id="R607df7fd41d14959"/>
    <p:sldId xmlns:r="http://schemas.openxmlformats.org/officeDocument/2006/relationships" id="259" r:id="R396fd3a4d9ae41a4"/>
    <p:sldId xmlns:r="http://schemas.openxmlformats.org/officeDocument/2006/relationships" id="260" r:id="Rc8bcb0e88b394d9e"/>
    <p:sldId xmlns:r="http://schemas.openxmlformats.org/officeDocument/2006/relationships" id="261" r:id="R5a16ba6cccd74e48"/>
    <p:sldId xmlns:r="http://schemas.openxmlformats.org/officeDocument/2006/relationships" id="262" r:id="R273a47dd5db8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6c065fe094865" /><Relationship Type="http://schemas.openxmlformats.org/officeDocument/2006/relationships/slide" Target="/ppt/slides/slide1.xml" Id="R4235b2a792a44b2a" /><Relationship Type="http://schemas.openxmlformats.org/officeDocument/2006/relationships/slide" Target="/ppt/slides/slide2.xml" Id="R8f34890badb64046" /><Relationship Type="http://schemas.openxmlformats.org/officeDocument/2006/relationships/slide" Target="/ppt/slides/slide3.xml" Id="R607df7fd41d14959" /><Relationship Type="http://schemas.openxmlformats.org/officeDocument/2006/relationships/slide" Target="/ppt/slides/slide4.xml" Id="R396fd3a4d9ae41a4" /><Relationship Type="http://schemas.openxmlformats.org/officeDocument/2006/relationships/slide" Target="/ppt/slides/slide5.xml" Id="Rc8bcb0e88b394d9e" /><Relationship Type="http://schemas.openxmlformats.org/officeDocument/2006/relationships/slide" Target="/ppt/slides/slide6.xml" Id="R5a16ba6cccd74e48" /><Relationship Type="http://schemas.openxmlformats.org/officeDocument/2006/relationships/slide" Target="/ppt/slides/slide7.xml" Id="R273a47dd5db8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1503cd310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3aa9161604de4" /><Relationship Type="http://schemas.openxmlformats.org/officeDocument/2006/relationships/theme" Target="/ppt/slideMasters/theme/theme1.xml" Id="Rfa26da03d6d9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3aa916160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bce233f09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02e71c7c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608f55d4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bdb0ed23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de8963b9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a2dbfb68b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11b811bf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