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ff160aa4b249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a421c5207c4325"/>
  </p:sldMasterIdLst>
  <p:sldIdLst>
    <p:sldId xmlns:r="http://schemas.openxmlformats.org/officeDocument/2006/relationships" id="256" r:id="R9b54e95bd88a43b7"/>
    <p:sldId xmlns:r="http://schemas.openxmlformats.org/officeDocument/2006/relationships" id="257" r:id="R3e038b3503724faf"/>
    <p:sldId xmlns:r="http://schemas.openxmlformats.org/officeDocument/2006/relationships" id="258" r:id="Rffe0e8c2d1064b46"/>
    <p:sldId xmlns:r="http://schemas.openxmlformats.org/officeDocument/2006/relationships" id="259" r:id="R1a88fdfea0204e6b"/>
    <p:sldId xmlns:r="http://schemas.openxmlformats.org/officeDocument/2006/relationships" id="260" r:id="R343bf2d9ffe345bc"/>
    <p:sldId xmlns:r="http://schemas.openxmlformats.org/officeDocument/2006/relationships" id="261" r:id="Rb993e0c14a7d4f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a421c5207c4325" /><Relationship Type="http://schemas.openxmlformats.org/officeDocument/2006/relationships/slide" Target="/ppt/slides/slide1.xml" Id="R9b54e95bd88a43b7" /><Relationship Type="http://schemas.openxmlformats.org/officeDocument/2006/relationships/slide" Target="/ppt/slides/slide2.xml" Id="R3e038b3503724faf" /><Relationship Type="http://schemas.openxmlformats.org/officeDocument/2006/relationships/slide" Target="/ppt/slides/slide3.xml" Id="Rffe0e8c2d1064b46" /><Relationship Type="http://schemas.openxmlformats.org/officeDocument/2006/relationships/slide" Target="/ppt/slides/slide4.xml" Id="R1a88fdfea0204e6b" /><Relationship Type="http://schemas.openxmlformats.org/officeDocument/2006/relationships/slide" Target="/ppt/slides/slide5.xml" Id="R343bf2d9ffe345bc" /><Relationship Type="http://schemas.openxmlformats.org/officeDocument/2006/relationships/slide" Target="/ppt/slides/slide6.xml" Id="Rb993e0c14a7d4f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d9370f4584e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558ff4ff14f8d" /><Relationship Type="http://schemas.openxmlformats.org/officeDocument/2006/relationships/theme" Target="/ppt/slideMasters/theme/theme1.xml" Id="Re379ae27381b46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a558ff4ff1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dcbe6800b44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d62aac6e446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bc57df3974d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6733f3fd34b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13e5e8a1747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9fcc02c9946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77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888 623 892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