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271a9ce81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68479d4584bc3"/>
  </p:sldMasterIdLst>
  <p:sldIdLst>
    <p:sldId xmlns:r="http://schemas.openxmlformats.org/officeDocument/2006/relationships" id="256" r:id="Rda994835e9514f99"/>
    <p:sldId xmlns:r="http://schemas.openxmlformats.org/officeDocument/2006/relationships" id="257" r:id="Re6813c4ad2a543e0"/>
    <p:sldId xmlns:r="http://schemas.openxmlformats.org/officeDocument/2006/relationships" id="258" r:id="Re09f197f8776404d"/>
    <p:sldId xmlns:r="http://schemas.openxmlformats.org/officeDocument/2006/relationships" id="259" r:id="R80d63615056548c4"/>
    <p:sldId xmlns:r="http://schemas.openxmlformats.org/officeDocument/2006/relationships" id="260" r:id="R8665b168b3d94379"/>
    <p:sldId xmlns:r="http://schemas.openxmlformats.org/officeDocument/2006/relationships" id="261" r:id="R6e6b72d923d94d74"/>
    <p:sldId xmlns:r="http://schemas.openxmlformats.org/officeDocument/2006/relationships" id="262" r:id="Rf0c3ee8b9043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68479d4584bc3" /><Relationship Type="http://schemas.openxmlformats.org/officeDocument/2006/relationships/slide" Target="/ppt/slides/slide1.xml" Id="Rda994835e9514f99" /><Relationship Type="http://schemas.openxmlformats.org/officeDocument/2006/relationships/slide" Target="/ppt/slides/slide2.xml" Id="Re6813c4ad2a543e0" /><Relationship Type="http://schemas.openxmlformats.org/officeDocument/2006/relationships/slide" Target="/ppt/slides/slide3.xml" Id="Re09f197f8776404d" /><Relationship Type="http://schemas.openxmlformats.org/officeDocument/2006/relationships/slide" Target="/ppt/slides/slide4.xml" Id="R80d63615056548c4" /><Relationship Type="http://schemas.openxmlformats.org/officeDocument/2006/relationships/slide" Target="/ppt/slides/slide5.xml" Id="R8665b168b3d94379" /><Relationship Type="http://schemas.openxmlformats.org/officeDocument/2006/relationships/slide" Target="/ppt/slides/slide6.xml" Id="R6e6b72d923d94d74" /><Relationship Type="http://schemas.openxmlformats.org/officeDocument/2006/relationships/slide" Target="/ppt/slides/slide7.xml" Id="Rf0c3ee8b9043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d2718b935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829a467f7434f" /><Relationship Type="http://schemas.openxmlformats.org/officeDocument/2006/relationships/theme" Target="/ppt/slideMasters/theme/theme1.xml" Id="Rd5dbe9868a9c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829a467f7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d339bf91a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371eaca3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e19a36a3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61ca47fc3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e8e380bda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58db213b4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381686a5e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MANAGEMENT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131 910 336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