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3f779b4ea247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ed2d1622954890"/>
  </p:sldMasterIdLst>
  <p:sldIdLst>
    <p:sldId xmlns:r="http://schemas.openxmlformats.org/officeDocument/2006/relationships" id="256" r:id="Rda5540a2f6e54ddd"/>
    <p:sldId xmlns:r="http://schemas.openxmlformats.org/officeDocument/2006/relationships" id="257" r:id="R4fa8227dc33a4204"/>
    <p:sldId xmlns:r="http://schemas.openxmlformats.org/officeDocument/2006/relationships" id="258" r:id="Ra7f353e57a4b42a3"/>
    <p:sldId xmlns:r="http://schemas.openxmlformats.org/officeDocument/2006/relationships" id="259" r:id="Rec8115ed88904302"/>
    <p:sldId xmlns:r="http://schemas.openxmlformats.org/officeDocument/2006/relationships" id="260" r:id="R97861b8fe0db437c"/>
    <p:sldId xmlns:r="http://schemas.openxmlformats.org/officeDocument/2006/relationships" id="261" r:id="Rd04e0931aafc4eb0"/>
    <p:sldId xmlns:r="http://schemas.openxmlformats.org/officeDocument/2006/relationships" id="262" r:id="Rd387a27a97da4e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ed2d1622954890" /><Relationship Type="http://schemas.openxmlformats.org/officeDocument/2006/relationships/slide" Target="/ppt/slides/slide1.xml" Id="Rda5540a2f6e54ddd" /><Relationship Type="http://schemas.openxmlformats.org/officeDocument/2006/relationships/slide" Target="/ppt/slides/slide2.xml" Id="R4fa8227dc33a4204" /><Relationship Type="http://schemas.openxmlformats.org/officeDocument/2006/relationships/slide" Target="/ppt/slides/slide3.xml" Id="Ra7f353e57a4b42a3" /><Relationship Type="http://schemas.openxmlformats.org/officeDocument/2006/relationships/slide" Target="/ppt/slides/slide4.xml" Id="Rec8115ed88904302" /><Relationship Type="http://schemas.openxmlformats.org/officeDocument/2006/relationships/slide" Target="/ppt/slides/slide5.xml" Id="R97861b8fe0db437c" /><Relationship Type="http://schemas.openxmlformats.org/officeDocument/2006/relationships/slide" Target="/ppt/slides/slide6.xml" Id="Rd04e0931aafc4eb0" /><Relationship Type="http://schemas.openxmlformats.org/officeDocument/2006/relationships/slide" Target="/ppt/slides/slide7.xml" Id="Rd387a27a97da4e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e0f7a415c742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df18f20944488" /><Relationship Type="http://schemas.openxmlformats.org/officeDocument/2006/relationships/theme" Target="/ppt/slideMasters/theme/theme1.xml" Id="R9e8b5b09090743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fdf18f209444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4d5dc182749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31b7da3c742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0d5720c4444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b137a18ee42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203c2cd9e40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afe8b923442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818a0c64d4b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KRISTIAN FALNES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FALNES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FALNES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FALNES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FALNES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FALNES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−911 249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132 237 126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903 659 048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925 370 797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FALNES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FALNES OLAV KRISTIAN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FALNES KJARTAN GYSLAND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FALNES MAGNUS GYSLAND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FALNES NORA GYSLAND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FALNES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888 832 602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FALNES AS</a:t>
            </a:r>
          </a:p>
        </p:txBody>
      </p:sp>
    </p:spTree>
  </p:cSld>
  <p:clrMapOvr>
    <a:masterClrMapping xmlns:a="http://schemas.openxmlformats.org/drawingml/2006/main"/>
  </p:clrMapOvr>
</p:sld>
</file>