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52a871f2eb45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236b24700342cf"/>
  </p:sldMasterIdLst>
  <p:sldIdLst>
    <p:sldId xmlns:r="http://schemas.openxmlformats.org/officeDocument/2006/relationships" id="256" r:id="R3938572d940742b5"/>
    <p:sldId xmlns:r="http://schemas.openxmlformats.org/officeDocument/2006/relationships" id="257" r:id="R2958ae089e5d44e5"/>
    <p:sldId xmlns:r="http://schemas.openxmlformats.org/officeDocument/2006/relationships" id="258" r:id="R39b61b6f1fac4ef0"/>
    <p:sldId xmlns:r="http://schemas.openxmlformats.org/officeDocument/2006/relationships" id="259" r:id="R9184967cacea4712"/>
    <p:sldId xmlns:r="http://schemas.openxmlformats.org/officeDocument/2006/relationships" id="260" r:id="Rf6260206ce7248d6"/>
    <p:sldId xmlns:r="http://schemas.openxmlformats.org/officeDocument/2006/relationships" id="261" r:id="Rc5f36c4a967d4f39"/>
    <p:sldId xmlns:r="http://schemas.openxmlformats.org/officeDocument/2006/relationships" id="262" r:id="Rafc59f847dde4c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236b24700342cf" /><Relationship Type="http://schemas.openxmlformats.org/officeDocument/2006/relationships/slide" Target="/ppt/slides/slide1.xml" Id="R3938572d940742b5" /><Relationship Type="http://schemas.openxmlformats.org/officeDocument/2006/relationships/slide" Target="/ppt/slides/slide2.xml" Id="R2958ae089e5d44e5" /><Relationship Type="http://schemas.openxmlformats.org/officeDocument/2006/relationships/slide" Target="/ppt/slides/slide3.xml" Id="R39b61b6f1fac4ef0" /><Relationship Type="http://schemas.openxmlformats.org/officeDocument/2006/relationships/slide" Target="/ppt/slides/slide4.xml" Id="R9184967cacea4712" /><Relationship Type="http://schemas.openxmlformats.org/officeDocument/2006/relationships/slide" Target="/ppt/slides/slide5.xml" Id="Rf6260206ce7248d6" /><Relationship Type="http://schemas.openxmlformats.org/officeDocument/2006/relationships/slide" Target="/ppt/slides/slide6.xml" Id="Rc5f36c4a967d4f39" /><Relationship Type="http://schemas.openxmlformats.org/officeDocument/2006/relationships/slide" Target="/ppt/slides/slide7.xml" Id="Rafc59f847dde4c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646a55f59f46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18e86318b41e4" /><Relationship Type="http://schemas.openxmlformats.org/officeDocument/2006/relationships/theme" Target="/ppt/slideMasters/theme/theme1.xml" Id="Rde3116524b164f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418e86318b41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5d3445dc144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0136194cf46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8e1cc662243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e51ca373440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b9d3b666f45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77efa138c4c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e70e9468844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HSR INVEST AS ble etablert [år] og holder til i Leinøy.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6 448 753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54 584 702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56 231 746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RABBEN HEGE SÆVIK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Hege Sævik Rabben, Remøy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888 889 302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