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6fbd035db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40ec7d717f4600"/>
  </p:sldMasterIdLst>
  <p:sldIdLst>
    <p:sldId xmlns:r="http://schemas.openxmlformats.org/officeDocument/2006/relationships" id="256" r:id="R4563325b5b6d4a4b"/>
    <p:sldId xmlns:r="http://schemas.openxmlformats.org/officeDocument/2006/relationships" id="257" r:id="Rc9f2d9776eb84b73"/>
    <p:sldId xmlns:r="http://schemas.openxmlformats.org/officeDocument/2006/relationships" id="258" r:id="R6eedad9233074837"/>
    <p:sldId xmlns:r="http://schemas.openxmlformats.org/officeDocument/2006/relationships" id="259" r:id="R61d09669968240dc"/>
    <p:sldId xmlns:r="http://schemas.openxmlformats.org/officeDocument/2006/relationships" id="260" r:id="Raf5c9f1457fe4e4d"/>
    <p:sldId xmlns:r="http://schemas.openxmlformats.org/officeDocument/2006/relationships" id="261" r:id="R0aec4cd566e74e9f"/>
    <p:sldId xmlns:r="http://schemas.openxmlformats.org/officeDocument/2006/relationships" id="262" r:id="R70db0235dcee4e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40ec7d717f4600" /><Relationship Type="http://schemas.openxmlformats.org/officeDocument/2006/relationships/slide" Target="/ppt/slides/slide1.xml" Id="R4563325b5b6d4a4b" /><Relationship Type="http://schemas.openxmlformats.org/officeDocument/2006/relationships/slide" Target="/ppt/slides/slide2.xml" Id="Rc9f2d9776eb84b73" /><Relationship Type="http://schemas.openxmlformats.org/officeDocument/2006/relationships/slide" Target="/ppt/slides/slide3.xml" Id="R6eedad9233074837" /><Relationship Type="http://schemas.openxmlformats.org/officeDocument/2006/relationships/slide" Target="/ppt/slides/slide4.xml" Id="R61d09669968240dc" /><Relationship Type="http://schemas.openxmlformats.org/officeDocument/2006/relationships/slide" Target="/ppt/slides/slide5.xml" Id="Raf5c9f1457fe4e4d" /><Relationship Type="http://schemas.openxmlformats.org/officeDocument/2006/relationships/slide" Target="/ppt/slides/slide6.xml" Id="R0aec4cd566e74e9f" /><Relationship Type="http://schemas.openxmlformats.org/officeDocument/2006/relationships/slide" Target="/ppt/slides/slide7.xml" Id="R70db0235dcee4e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c5697ec93441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5929c416d410f" /><Relationship Type="http://schemas.openxmlformats.org/officeDocument/2006/relationships/theme" Target="/ppt/slideMasters/theme/theme1.xml" Id="R8e4a34e1cb51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c5929c416d41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f3ad9440c4e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f2387698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98e2eef9f4a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fddef60f5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292902877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c86f19ea640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1bddd1405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CONSOLIDA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40 110 996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60 645 455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91 147 571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SILJE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JULIAN VEEN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ULDAL LARS VEEN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888 972 692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CONSOLIDA AS</a:t>
            </a:r>
          </a:p>
        </p:txBody>
      </p:sp>
    </p:spTree>
  </p:cSld>
  <p:clrMapOvr>
    <a:masterClrMapping xmlns:a="http://schemas.openxmlformats.org/drawingml/2006/main"/>
  </p:clrMapOvr>
</p:sld>
</file>