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dffc19a30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716f528fb4120"/>
  </p:sldMasterIdLst>
  <p:sldIdLst>
    <p:sldId xmlns:r="http://schemas.openxmlformats.org/officeDocument/2006/relationships" id="256" r:id="Rfb6494253b5741dd"/>
    <p:sldId xmlns:r="http://schemas.openxmlformats.org/officeDocument/2006/relationships" id="257" r:id="Rdc1ea9236fa545cb"/>
    <p:sldId xmlns:r="http://schemas.openxmlformats.org/officeDocument/2006/relationships" id="258" r:id="R31af6e25edbd49ba"/>
    <p:sldId xmlns:r="http://schemas.openxmlformats.org/officeDocument/2006/relationships" id="259" r:id="R0e894bf472c34178"/>
    <p:sldId xmlns:r="http://schemas.openxmlformats.org/officeDocument/2006/relationships" id="260" r:id="R826ef737feb44eb0"/>
    <p:sldId xmlns:r="http://schemas.openxmlformats.org/officeDocument/2006/relationships" id="261" r:id="R95622b4b49cb451e"/>
    <p:sldId xmlns:r="http://schemas.openxmlformats.org/officeDocument/2006/relationships" id="262" r:id="R5e674778a0ac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716f528fb4120" /><Relationship Type="http://schemas.openxmlformats.org/officeDocument/2006/relationships/slide" Target="/ppt/slides/slide1.xml" Id="Rfb6494253b5741dd" /><Relationship Type="http://schemas.openxmlformats.org/officeDocument/2006/relationships/slide" Target="/ppt/slides/slide2.xml" Id="Rdc1ea9236fa545cb" /><Relationship Type="http://schemas.openxmlformats.org/officeDocument/2006/relationships/slide" Target="/ppt/slides/slide3.xml" Id="R31af6e25edbd49ba" /><Relationship Type="http://schemas.openxmlformats.org/officeDocument/2006/relationships/slide" Target="/ppt/slides/slide4.xml" Id="R0e894bf472c34178" /><Relationship Type="http://schemas.openxmlformats.org/officeDocument/2006/relationships/slide" Target="/ppt/slides/slide5.xml" Id="R826ef737feb44eb0" /><Relationship Type="http://schemas.openxmlformats.org/officeDocument/2006/relationships/slide" Target="/ppt/slides/slide6.xml" Id="R95622b4b49cb451e" /><Relationship Type="http://schemas.openxmlformats.org/officeDocument/2006/relationships/slide" Target="/ppt/slides/slide7.xml" Id="R5e674778a0ac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161bb2871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1a1a16d1d49d9" /><Relationship Type="http://schemas.openxmlformats.org/officeDocument/2006/relationships/theme" Target="/ppt/slideMasters/theme/theme1.xml" Id="Ra2425301c794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1a1a16d1d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bd1a292349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62012a8b3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b95ba2e9c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7f0b17887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26aa2a3a2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0b946638e4d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efabac00c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