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577a38eab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48c725d434f38"/>
  </p:sldMasterIdLst>
  <p:sldIdLst>
    <p:sldId xmlns:r="http://schemas.openxmlformats.org/officeDocument/2006/relationships" id="256" r:id="R276883150c924f18"/>
    <p:sldId xmlns:r="http://schemas.openxmlformats.org/officeDocument/2006/relationships" id="257" r:id="R0ea3943b486748a0"/>
    <p:sldId xmlns:r="http://schemas.openxmlformats.org/officeDocument/2006/relationships" id="258" r:id="R39390659a64644fe"/>
    <p:sldId xmlns:r="http://schemas.openxmlformats.org/officeDocument/2006/relationships" id="259" r:id="Re1244f50da654748"/>
    <p:sldId xmlns:r="http://schemas.openxmlformats.org/officeDocument/2006/relationships" id="260" r:id="R623f768171cf4e95"/>
    <p:sldId xmlns:r="http://schemas.openxmlformats.org/officeDocument/2006/relationships" id="261" r:id="R8b70801bd95846c3"/>
    <p:sldId xmlns:r="http://schemas.openxmlformats.org/officeDocument/2006/relationships" id="262" r:id="Rfb734a10da7a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48c725d434f38" /><Relationship Type="http://schemas.openxmlformats.org/officeDocument/2006/relationships/slide" Target="/ppt/slides/slide1.xml" Id="R276883150c924f18" /><Relationship Type="http://schemas.openxmlformats.org/officeDocument/2006/relationships/slide" Target="/ppt/slides/slide2.xml" Id="R0ea3943b486748a0" /><Relationship Type="http://schemas.openxmlformats.org/officeDocument/2006/relationships/slide" Target="/ppt/slides/slide3.xml" Id="R39390659a64644fe" /><Relationship Type="http://schemas.openxmlformats.org/officeDocument/2006/relationships/slide" Target="/ppt/slides/slide4.xml" Id="Re1244f50da654748" /><Relationship Type="http://schemas.openxmlformats.org/officeDocument/2006/relationships/slide" Target="/ppt/slides/slide5.xml" Id="R623f768171cf4e95" /><Relationship Type="http://schemas.openxmlformats.org/officeDocument/2006/relationships/slide" Target="/ppt/slides/slide6.xml" Id="R8b70801bd95846c3" /><Relationship Type="http://schemas.openxmlformats.org/officeDocument/2006/relationships/slide" Target="/ppt/slides/slide7.xml" Id="Rfb734a10da7a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e2b4cbc1a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a5b5979b4520" /><Relationship Type="http://schemas.openxmlformats.org/officeDocument/2006/relationships/theme" Target="/ppt/slideMasters/theme/theme1.xml" Id="R2099294f6218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6a5b5979b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79d6bbbf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a0036ee5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e9e79f646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657968dc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b1be9185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74003378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aa978e4a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BERGSVIK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LUND JANSEN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FAVANG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