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1c1a87ba0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c61255d834fac"/>
  </p:sldMasterIdLst>
  <p:sldIdLst>
    <p:sldId xmlns:r="http://schemas.openxmlformats.org/officeDocument/2006/relationships" id="256" r:id="Rf6b8c99bd25a4b48"/>
    <p:sldId xmlns:r="http://schemas.openxmlformats.org/officeDocument/2006/relationships" id="257" r:id="Re6546e7efd88453c"/>
    <p:sldId xmlns:r="http://schemas.openxmlformats.org/officeDocument/2006/relationships" id="258" r:id="Re0d56957c9a04715"/>
    <p:sldId xmlns:r="http://schemas.openxmlformats.org/officeDocument/2006/relationships" id="259" r:id="R08d73e49b5504199"/>
    <p:sldId xmlns:r="http://schemas.openxmlformats.org/officeDocument/2006/relationships" id="260" r:id="R9aeec046f0914a7c"/>
    <p:sldId xmlns:r="http://schemas.openxmlformats.org/officeDocument/2006/relationships" id="261" r:id="R62ba9e1cb21f4ed7"/>
    <p:sldId xmlns:r="http://schemas.openxmlformats.org/officeDocument/2006/relationships" id="262" r:id="R472d9742aedf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c61255d834fac" /><Relationship Type="http://schemas.openxmlformats.org/officeDocument/2006/relationships/slide" Target="/ppt/slides/slide1.xml" Id="Rf6b8c99bd25a4b48" /><Relationship Type="http://schemas.openxmlformats.org/officeDocument/2006/relationships/slide" Target="/ppt/slides/slide2.xml" Id="Re6546e7efd88453c" /><Relationship Type="http://schemas.openxmlformats.org/officeDocument/2006/relationships/slide" Target="/ppt/slides/slide3.xml" Id="Re0d56957c9a04715" /><Relationship Type="http://schemas.openxmlformats.org/officeDocument/2006/relationships/slide" Target="/ppt/slides/slide4.xml" Id="R08d73e49b5504199" /><Relationship Type="http://schemas.openxmlformats.org/officeDocument/2006/relationships/slide" Target="/ppt/slides/slide5.xml" Id="R9aeec046f0914a7c" /><Relationship Type="http://schemas.openxmlformats.org/officeDocument/2006/relationships/slide" Target="/ppt/slides/slide6.xml" Id="R62ba9e1cb21f4ed7" /><Relationship Type="http://schemas.openxmlformats.org/officeDocument/2006/relationships/slide" Target="/ppt/slides/slide7.xml" Id="R472d9742aedf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657ad61a4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8c15bde224991" /><Relationship Type="http://schemas.openxmlformats.org/officeDocument/2006/relationships/theme" Target="/ppt/slideMasters/theme/theme1.xml" Id="R99c2fd7c5f74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8c15bde22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af86d2309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0ec565bd9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e126a31de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75a1280bc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9d056213d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f0404b9b2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96ec73883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TORLEIF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9 317 920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126 885 244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126 991 380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TORLEIF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