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e2532566d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077813cb54ab5"/>
  </p:sldMasterIdLst>
  <p:sldIdLst>
    <p:sldId xmlns:r="http://schemas.openxmlformats.org/officeDocument/2006/relationships" id="256" r:id="Rd10598ac562843ba"/>
    <p:sldId xmlns:r="http://schemas.openxmlformats.org/officeDocument/2006/relationships" id="257" r:id="R46bc5fc57d6440db"/>
    <p:sldId xmlns:r="http://schemas.openxmlformats.org/officeDocument/2006/relationships" id="258" r:id="R3c8526b3f5fc46ae"/>
    <p:sldId xmlns:r="http://schemas.openxmlformats.org/officeDocument/2006/relationships" id="259" r:id="R3aa22577c5cc4559"/>
    <p:sldId xmlns:r="http://schemas.openxmlformats.org/officeDocument/2006/relationships" id="260" r:id="R7d8af6ad3fa14450"/>
    <p:sldId xmlns:r="http://schemas.openxmlformats.org/officeDocument/2006/relationships" id="261" r:id="R0cd6d24800ea40e2"/>
    <p:sldId xmlns:r="http://schemas.openxmlformats.org/officeDocument/2006/relationships" id="262" r:id="Rd576da219549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077813cb54ab5" /><Relationship Type="http://schemas.openxmlformats.org/officeDocument/2006/relationships/slide" Target="/ppt/slides/slide1.xml" Id="Rd10598ac562843ba" /><Relationship Type="http://schemas.openxmlformats.org/officeDocument/2006/relationships/slide" Target="/ppt/slides/slide2.xml" Id="R46bc5fc57d6440db" /><Relationship Type="http://schemas.openxmlformats.org/officeDocument/2006/relationships/slide" Target="/ppt/slides/slide3.xml" Id="R3c8526b3f5fc46ae" /><Relationship Type="http://schemas.openxmlformats.org/officeDocument/2006/relationships/slide" Target="/ppt/slides/slide4.xml" Id="R3aa22577c5cc4559" /><Relationship Type="http://schemas.openxmlformats.org/officeDocument/2006/relationships/slide" Target="/ppt/slides/slide5.xml" Id="R7d8af6ad3fa14450" /><Relationship Type="http://schemas.openxmlformats.org/officeDocument/2006/relationships/slide" Target="/ppt/slides/slide6.xml" Id="R0cd6d24800ea40e2" /><Relationship Type="http://schemas.openxmlformats.org/officeDocument/2006/relationships/slide" Target="/ppt/slides/slide7.xml" Id="Rd576da219549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408738400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509184914b39" /><Relationship Type="http://schemas.openxmlformats.org/officeDocument/2006/relationships/theme" Target="/ppt/slideMasters/theme/theme1.xml" Id="R4739834173d9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450918491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1cae112e6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381f2a9f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d9c7bdbd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cd5cae84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546afa2c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05f9e2ef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e16b7b94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