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7a0f5745e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c34962a954091"/>
  </p:sldMasterIdLst>
  <p:sldIdLst>
    <p:sldId xmlns:r="http://schemas.openxmlformats.org/officeDocument/2006/relationships" id="256" r:id="Rde81be795a904dd5"/>
    <p:sldId xmlns:r="http://schemas.openxmlformats.org/officeDocument/2006/relationships" id="257" r:id="Rb8ec766183624189"/>
    <p:sldId xmlns:r="http://schemas.openxmlformats.org/officeDocument/2006/relationships" id="258" r:id="R4e7e66e5f58242b6"/>
    <p:sldId xmlns:r="http://schemas.openxmlformats.org/officeDocument/2006/relationships" id="259" r:id="R7ce36f0f291b43ee"/>
    <p:sldId xmlns:r="http://schemas.openxmlformats.org/officeDocument/2006/relationships" id="260" r:id="Re9bce0aca56e4d76"/>
    <p:sldId xmlns:r="http://schemas.openxmlformats.org/officeDocument/2006/relationships" id="261" r:id="Rbbcb7030a78b4284"/>
    <p:sldId xmlns:r="http://schemas.openxmlformats.org/officeDocument/2006/relationships" id="262" r:id="R48f166c5b9a9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c34962a954091" /><Relationship Type="http://schemas.openxmlformats.org/officeDocument/2006/relationships/slide" Target="/ppt/slides/slide1.xml" Id="Rde81be795a904dd5" /><Relationship Type="http://schemas.openxmlformats.org/officeDocument/2006/relationships/slide" Target="/ppt/slides/slide2.xml" Id="Rb8ec766183624189" /><Relationship Type="http://schemas.openxmlformats.org/officeDocument/2006/relationships/slide" Target="/ppt/slides/slide3.xml" Id="R4e7e66e5f58242b6" /><Relationship Type="http://schemas.openxmlformats.org/officeDocument/2006/relationships/slide" Target="/ppt/slides/slide4.xml" Id="R7ce36f0f291b43ee" /><Relationship Type="http://schemas.openxmlformats.org/officeDocument/2006/relationships/slide" Target="/ppt/slides/slide5.xml" Id="Re9bce0aca56e4d76" /><Relationship Type="http://schemas.openxmlformats.org/officeDocument/2006/relationships/slide" Target="/ppt/slides/slide6.xml" Id="Rbbcb7030a78b4284" /><Relationship Type="http://schemas.openxmlformats.org/officeDocument/2006/relationships/slide" Target="/ppt/slides/slide7.xml" Id="R48f166c5b9a9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f2d3e71a5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e203f0db404f" /><Relationship Type="http://schemas.openxmlformats.org/officeDocument/2006/relationships/theme" Target="/ppt/slideMasters/theme/theme1.xml" Id="R0e8ea0442344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6e203f0db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512c4120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308c08c4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3e69a32bf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ce195ac46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c4893926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583b7d67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1714b0041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MATHO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15 173 414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18 649 134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MARTIN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 THOMAS HOFF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MONA ELISABETH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