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4492cb02b4f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13fa9c6064766"/>
  </p:sldMasterIdLst>
  <p:sldIdLst>
    <p:sldId xmlns:r="http://schemas.openxmlformats.org/officeDocument/2006/relationships" id="256" r:id="R87dffbd6be064b1d"/>
    <p:sldId xmlns:r="http://schemas.openxmlformats.org/officeDocument/2006/relationships" id="257" r:id="R2ac84f8aa80c40ed"/>
    <p:sldId xmlns:r="http://schemas.openxmlformats.org/officeDocument/2006/relationships" id="258" r:id="Rf0cfcaee31454342"/>
    <p:sldId xmlns:r="http://schemas.openxmlformats.org/officeDocument/2006/relationships" id="259" r:id="Rbbac4d123f2f4611"/>
    <p:sldId xmlns:r="http://schemas.openxmlformats.org/officeDocument/2006/relationships" id="260" r:id="R94b2c260d1a240c5"/>
    <p:sldId xmlns:r="http://schemas.openxmlformats.org/officeDocument/2006/relationships" id="261" r:id="R0986acc9e0c24d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13fa9c6064766" /><Relationship Type="http://schemas.openxmlformats.org/officeDocument/2006/relationships/slide" Target="/ppt/slides/slide1.xml" Id="R87dffbd6be064b1d" /><Relationship Type="http://schemas.openxmlformats.org/officeDocument/2006/relationships/slide" Target="/ppt/slides/slide2.xml" Id="R2ac84f8aa80c40ed" /><Relationship Type="http://schemas.openxmlformats.org/officeDocument/2006/relationships/slide" Target="/ppt/slides/slide3.xml" Id="Rf0cfcaee31454342" /><Relationship Type="http://schemas.openxmlformats.org/officeDocument/2006/relationships/slide" Target="/ppt/slides/slide4.xml" Id="Rbbac4d123f2f4611" /><Relationship Type="http://schemas.openxmlformats.org/officeDocument/2006/relationships/slide" Target="/ppt/slides/slide5.xml" Id="R94b2c260d1a240c5" /><Relationship Type="http://schemas.openxmlformats.org/officeDocument/2006/relationships/slide" Target="/ppt/slides/slide6.xml" Id="R0986acc9e0c24d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0821219cd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0ff3636be4842" /><Relationship Type="http://schemas.openxmlformats.org/officeDocument/2006/relationships/theme" Target="/ppt/slideMasters/theme/theme1.xml" Id="Rfa4d70ec383c42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40ff3636be48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952337ed9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8bd3cbb3c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daeddc61a46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0e6fddee24c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113f46f1a46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75604ab51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