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11225534d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97ba5a46b480a"/>
  </p:sldMasterIdLst>
  <p:sldIdLst>
    <p:sldId xmlns:r="http://schemas.openxmlformats.org/officeDocument/2006/relationships" id="256" r:id="R6bfef46407754af0"/>
    <p:sldId xmlns:r="http://schemas.openxmlformats.org/officeDocument/2006/relationships" id="257" r:id="R3342a6db562c47fe"/>
    <p:sldId xmlns:r="http://schemas.openxmlformats.org/officeDocument/2006/relationships" id="258" r:id="R6dfe04ef0343411d"/>
    <p:sldId xmlns:r="http://schemas.openxmlformats.org/officeDocument/2006/relationships" id="259" r:id="R70996ab600824e2f"/>
    <p:sldId xmlns:r="http://schemas.openxmlformats.org/officeDocument/2006/relationships" id="260" r:id="R01514572526d40c8"/>
    <p:sldId xmlns:r="http://schemas.openxmlformats.org/officeDocument/2006/relationships" id="261" r:id="R9ab1378976744bcb"/>
    <p:sldId xmlns:r="http://schemas.openxmlformats.org/officeDocument/2006/relationships" id="262" r:id="R2fab4c0b39da46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97ba5a46b480a" /><Relationship Type="http://schemas.openxmlformats.org/officeDocument/2006/relationships/slide" Target="/ppt/slides/slide1.xml" Id="R6bfef46407754af0" /><Relationship Type="http://schemas.openxmlformats.org/officeDocument/2006/relationships/slide" Target="/ppt/slides/slide2.xml" Id="R3342a6db562c47fe" /><Relationship Type="http://schemas.openxmlformats.org/officeDocument/2006/relationships/slide" Target="/ppt/slides/slide3.xml" Id="R6dfe04ef0343411d" /><Relationship Type="http://schemas.openxmlformats.org/officeDocument/2006/relationships/slide" Target="/ppt/slides/slide4.xml" Id="R70996ab600824e2f" /><Relationship Type="http://schemas.openxmlformats.org/officeDocument/2006/relationships/slide" Target="/ppt/slides/slide5.xml" Id="R01514572526d40c8" /><Relationship Type="http://schemas.openxmlformats.org/officeDocument/2006/relationships/slide" Target="/ppt/slides/slide6.xml" Id="R9ab1378976744bcb" /><Relationship Type="http://schemas.openxmlformats.org/officeDocument/2006/relationships/slide" Target="/ppt/slides/slide7.xml" Id="R2fab4c0b39da46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eab01478943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57881eee541da" /><Relationship Type="http://schemas.openxmlformats.org/officeDocument/2006/relationships/theme" Target="/ppt/slideMasters/theme/theme1.xml" Id="R127e776003d240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57881eee5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a0a6ab393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ecacfc002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4df09359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12153869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882b992fd43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6689112b7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8ff2748be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