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8b4cba80c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3d20b61c34c8e"/>
  </p:sldMasterIdLst>
  <p:sldIdLst>
    <p:sldId xmlns:r="http://schemas.openxmlformats.org/officeDocument/2006/relationships" id="256" r:id="Rd73501592317475d"/>
    <p:sldId xmlns:r="http://schemas.openxmlformats.org/officeDocument/2006/relationships" id="257" r:id="Rf5ffe443feb84166"/>
    <p:sldId xmlns:r="http://schemas.openxmlformats.org/officeDocument/2006/relationships" id="258" r:id="R7089c63bca594c0a"/>
    <p:sldId xmlns:r="http://schemas.openxmlformats.org/officeDocument/2006/relationships" id="259" r:id="Rcdc1312bfe2d4290"/>
    <p:sldId xmlns:r="http://schemas.openxmlformats.org/officeDocument/2006/relationships" id="260" r:id="R5c4e572688d34a55"/>
    <p:sldId xmlns:r="http://schemas.openxmlformats.org/officeDocument/2006/relationships" id="261" r:id="R666502abaaba4e6e"/>
    <p:sldId xmlns:r="http://schemas.openxmlformats.org/officeDocument/2006/relationships" id="262" r:id="Rb25905a17d11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3d20b61c34c8e" /><Relationship Type="http://schemas.openxmlformats.org/officeDocument/2006/relationships/slide" Target="/ppt/slides/slide1.xml" Id="Rd73501592317475d" /><Relationship Type="http://schemas.openxmlformats.org/officeDocument/2006/relationships/slide" Target="/ppt/slides/slide2.xml" Id="Rf5ffe443feb84166" /><Relationship Type="http://schemas.openxmlformats.org/officeDocument/2006/relationships/slide" Target="/ppt/slides/slide3.xml" Id="R7089c63bca594c0a" /><Relationship Type="http://schemas.openxmlformats.org/officeDocument/2006/relationships/slide" Target="/ppt/slides/slide4.xml" Id="Rcdc1312bfe2d4290" /><Relationship Type="http://schemas.openxmlformats.org/officeDocument/2006/relationships/slide" Target="/ppt/slides/slide5.xml" Id="R5c4e572688d34a55" /><Relationship Type="http://schemas.openxmlformats.org/officeDocument/2006/relationships/slide" Target="/ppt/slides/slide6.xml" Id="R666502abaaba4e6e" /><Relationship Type="http://schemas.openxmlformats.org/officeDocument/2006/relationships/slide" Target="/ppt/slides/slide7.xml" Id="Rb25905a17d11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c5e28934d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27a904504b7d" /><Relationship Type="http://schemas.openxmlformats.org/officeDocument/2006/relationships/theme" Target="/ppt/slideMasters/theme/theme1.xml" Id="Rb0b26716bf3e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827a90450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5fadc8988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242f1342b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5019532e7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4d83bd800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5114781ef48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15ae8a145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3a7b9ade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GURO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HÅKON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HANS THORSTEIN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GINA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