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d7a6c4b0f148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76c9f5f203443f"/>
  </p:sldMasterIdLst>
  <p:sldIdLst>
    <p:sldId xmlns:r="http://schemas.openxmlformats.org/officeDocument/2006/relationships" id="256" r:id="Ra894b98b555b407a"/>
    <p:sldId xmlns:r="http://schemas.openxmlformats.org/officeDocument/2006/relationships" id="257" r:id="Rfecf94e90e0d4232"/>
    <p:sldId xmlns:r="http://schemas.openxmlformats.org/officeDocument/2006/relationships" id="258" r:id="R03128b4d050a4c3b"/>
    <p:sldId xmlns:r="http://schemas.openxmlformats.org/officeDocument/2006/relationships" id="259" r:id="R7e4cf07a36fd41ce"/>
    <p:sldId xmlns:r="http://schemas.openxmlformats.org/officeDocument/2006/relationships" id="260" r:id="R5b0bed60e5044286"/>
    <p:sldId xmlns:r="http://schemas.openxmlformats.org/officeDocument/2006/relationships" id="261" r:id="R32c36a1e50fc4875"/>
    <p:sldId xmlns:r="http://schemas.openxmlformats.org/officeDocument/2006/relationships" id="262" r:id="R53b10ec902534b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76c9f5f203443f" /><Relationship Type="http://schemas.openxmlformats.org/officeDocument/2006/relationships/slide" Target="/ppt/slides/slide1.xml" Id="Ra894b98b555b407a" /><Relationship Type="http://schemas.openxmlformats.org/officeDocument/2006/relationships/slide" Target="/ppt/slides/slide2.xml" Id="Rfecf94e90e0d4232" /><Relationship Type="http://schemas.openxmlformats.org/officeDocument/2006/relationships/slide" Target="/ppt/slides/slide3.xml" Id="R03128b4d050a4c3b" /><Relationship Type="http://schemas.openxmlformats.org/officeDocument/2006/relationships/slide" Target="/ppt/slides/slide4.xml" Id="R7e4cf07a36fd41ce" /><Relationship Type="http://schemas.openxmlformats.org/officeDocument/2006/relationships/slide" Target="/ppt/slides/slide5.xml" Id="R5b0bed60e5044286" /><Relationship Type="http://schemas.openxmlformats.org/officeDocument/2006/relationships/slide" Target="/ppt/slides/slide6.xml" Id="R32c36a1e50fc4875" /><Relationship Type="http://schemas.openxmlformats.org/officeDocument/2006/relationships/slide" Target="/ppt/slides/slide7.xml" Id="R53b10ec902534b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0899a073d41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ceaf1d27c4b91" /><Relationship Type="http://schemas.openxmlformats.org/officeDocument/2006/relationships/theme" Target="/ppt/slideMasters/theme/theme1.xml" Id="Recb970f83e464a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9ceaf1d27c4b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e71d3793b40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4007bc1c647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b4c2b77b14a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667d800eb42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9a43bee8942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8dd7f5f8148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576b4e1ff4c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BERG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6 387 252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6 409 426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Tyholtveien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bjarne@rosenborgreklame.no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889 189 312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