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3c348de47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9d1412a734927"/>
  </p:sldMasterIdLst>
  <p:sldIdLst>
    <p:sldId xmlns:r="http://schemas.openxmlformats.org/officeDocument/2006/relationships" id="256" r:id="Rb0dc75104f8b4b15"/>
    <p:sldId xmlns:r="http://schemas.openxmlformats.org/officeDocument/2006/relationships" id="257" r:id="R83f407e02c344df2"/>
    <p:sldId xmlns:r="http://schemas.openxmlformats.org/officeDocument/2006/relationships" id="258" r:id="Rcccd7973cac84067"/>
    <p:sldId xmlns:r="http://schemas.openxmlformats.org/officeDocument/2006/relationships" id="259" r:id="R191fa229d99444b1"/>
    <p:sldId xmlns:r="http://schemas.openxmlformats.org/officeDocument/2006/relationships" id="260" r:id="R2abd75a0c6a244c4"/>
    <p:sldId xmlns:r="http://schemas.openxmlformats.org/officeDocument/2006/relationships" id="261" r:id="Rcedf7564d43a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9d1412a734927" /><Relationship Type="http://schemas.openxmlformats.org/officeDocument/2006/relationships/slide" Target="/ppt/slides/slide1.xml" Id="Rb0dc75104f8b4b15" /><Relationship Type="http://schemas.openxmlformats.org/officeDocument/2006/relationships/slide" Target="/ppt/slides/slide2.xml" Id="R83f407e02c344df2" /><Relationship Type="http://schemas.openxmlformats.org/officeDocument/2006/relationships/slide" Target="/ppt/slides/slide3.xml" Id="Rcccd7973cac84067" /><Relationship Type="http://schemas.openxmlformats.org/officeDocument/2006/relationships/slide" Target="/ppt/slides/slide4.xml" Id="R191fa229d99444b1" /><Relationship Type="http://schemas.openxmlformats.org/officeDocument/2006/relationships/slide" Target="/ppt/slides/slide5.xml" Id="R2abd75a0c6a244c4" /><Relationship Type="http://schemas.openxmlformats.org/officeDocument/2006/relationships/slide" Target="/ppt/slides/slide6.xml" Id="Rcedf7564d43a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7369ad00e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950df45d448f" /><Relationship Type="http://schemas.openxmlformats.org/officeDocument/2006/relationships/theme" Target="/ppt/slideMasters/theme/theme1.xml" Id="R7806976cd4e545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a6950df45d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f6db96f1a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555154fd7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36e1e130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c39f0cd4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154084550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b5ce8c0164b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