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825d21a20c42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7e6aee2f4d48c7"/>
  </p:sldMasterIdLst>
  <p:sldIdLst>
    <p:sldId xmlns:r="http://schemas.openxmlformats.org/officeDocument/2006/relationships" id="256" r:id="Rbe95fddb29a041ab"/>
    <p:sldId xmlns:r="http://schemas.openxmlformats.org/officeDocument/2006/relationships" id="257" r:id="R9125640b30134200"/>
    <p:sldId xmlns:r="http://schemas.openxmlformats.org/officeDocument/2006/relationships" id="258" r:id="R3406175157ae42f5"/>
    <p:sldId xmlns:r="http://schemas.openxmlformats.org/officeDocument/2006/relationships" id="259" r:id="R450c9cf4475741ce"/>
    <p:sldId xmlns:r="http://schemas.openxmlformats.org/officeDocument/2006/relationships" id="260" r:id="Rdbb8c964fed24118"/>
    <p:sldId xmlns:r="http://schemas.openxmlformats.org/officeDocument/2006/relationships" id="261" r:id="R4c6bd63e470b4a05"/>
    <p:sldId xmlns:r="http://schemas.openxmlformats.org/officeDocument/2006/relationships" id="262" r:id="R8d174b27b17c45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e6aee2f4d48c7" /><Relationship Type="http://schemas.openxmlformats.org/officeDocument/2006/relationships/slide" Target="/ppt/slides/slide1.xml" Id="Rbe95fddb29a041ab" /><Relationship Type="http://schemas.openxmlformats.org/officeDocument/2006/relationships/slide" Target="/ppt/slides/slide2.xml" Id="R9125640b30134200" /><Relationship Type="http://schemas.openxmlformats.org/officeDocument/2006/relationships/slide" Target="/ppt/slides/slide3.xml" Id="R3406175157ae42f5" /><Relationship Type="http://schemas.openxmlformats.org/officeDocument/2006/relationships/slide" Target="/ppt/slides/slide4.xml" Id="R450c9cf4475741ce" /><Relationship Type="http://schemas.openxmlformats.org/officeDocument/2006/relationships/slide" Target="/ppt/slides/slide5.xml" Id="Rdbb8c964fed24118" /><Relationship Type="http://schemas.openxmlformats.org/officeDocument/2006/relationships/slide" Target="/ppt/slides/slide6.xml" Id="R4c6bd63e470b4a05" /><Relationship Type="http://schemas.openxmlformats.org/officeDocument/2006/relationships/slide" Target="/ppt/slides/slide7.xml" Id="R8d174b27b17c45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bd3853f29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0b4c3e99c4099" /><Relationship Type="http://schemas.openxmlformats.org/officeDocument/2006/relationships/theme" Target="/ppt/slideMasters/theme/theme1.xml" Id="R6f8d8bcb1de245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e0b4c3e99c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932ce9ef0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e460c3f3e49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7ac3cd4d14f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f57c91acc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ec45ed1264f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9cc4c42e54c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c20f1b0904c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RIGAR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2 047 720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PETERSEN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RIGMOR SKEIE PETERSEN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Regimentsvegen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