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72f841a14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e48f44a404770"/>
  </p:sldMasterIdLst>
  <p:sldIdLst>
    <p:sldId xmlns:r="http://schemas.openxmlformats.org/officeDocument/2006/relationships" id="256" r:id="R40e3ae19e47a4134"/>
    <p:sldId xmlns:r="http://schemas.openxmlformats.org/officeDocument/2006/relationships" id="257" r:id="Ra13ae1a97fae4e70"/>
    <p:sldId xmlns:r="http://schemas.openxmlformats.org/officeDocument/2006/relationships" id="258" r:id="Rf86226379384425b"/>
    <p:sldId xmlns:r="http://schemas.openxmlformats.org/officeDocument/2006/relationships" id="259" r:id="Rd7a8d824bba14e27"/>
    <p:sldId xmlns:r="http://schemas.openxmlformats.org/officeDocument/2006/relationships" id="260" r:id="R21b74bd1e03447ce"/>
    <p:sldId xmlns:r="http://schemas.openxmlformats.org/officeDocument/2006/relationships" id="261" r:id="R0bdd24c9bbee420b"/>
    <p:sldId xmlns:r="http://schemas.openxmlformats.org/officeDocument/2006/relationships" id="262" r:id="Rc94b0353163e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e48f44a404770" /><Relationship Type="http://schemas.openxmlformats.org/officeDocument/2006/relationships/slide" Target="/ppt/slides/slide1.xml" Id="R40e3ae19e47a4134" /><Relationship Type="http://schemas.openxmlformats.org/officeDocument/2006/relationships/slide" Target="/ppt/slides/slide2.xml" Id="Ra13ae1a97fae4e70" /><Relationship Type="http://schemas.openxmlformats.org/officeDocument/2006/relationships/slide" Target="/ppt/slides/slide3.xml" Id="Rf86226379384425b" /><Relationship Type="http://schemas.openxmlformats.org/officeDocument/2006/relationships/slide" Target="/ppt/slides/slide4.xml" Id="Rd7a8d824bba14e27" /><Relationship Type="http://schemas.openxmlformats.org/officeDocument/2006/relationships/slide" Target="/ppt/slides/slide5.xml" Id="R21b74bd1e03447ce" /><Relationship Type="http://schemas.openxmlformats.org/officeDocument/2006/relationships/slide" Target="/ppt/slides/slide6.xml" Id="R0bdd24c9bbee420b" /><Relationship Type="http://schemas.openxmlformats.org/officeDocument/2006/relationships/slide" Target="/ppt/slides/slide7.xml" Id="Rc94b0353163e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8e8db0573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2193343047aa" /><Relationship Type="http://schemas.openxmlformats.org/officeDocument/2006/relationships/theme" Target="/ppt/slideMasters/theme/theme1.xml" Id="Rbb1aa2b247bb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321933430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b6bf7e7f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c4ddf571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d34f2a81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013bae4d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cc2ee284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41c26069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384951bf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