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0370f43f4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1d880b75d84997"/>
  </p:sldMasterIdLst>
  <p:sldIdLst>
    <p:sldId xmlns:r="http://schemas.openxmlformats.org/officeDocument/2006/relationships" id="256" r:id="R9f74ec0c06e54335"/>
    <p:sldId xmlns:r="http://schemas.openxmlformats.org/officeDocument/2006/relationships" id="257" r:id="R37c6a44651414233"/>
    <p:sldId xmlns:r="http://schemas.openxmlformats.org/officeDocument/2006/relationships" id="258" r:id="Rdf1fdc197ee34ab0"/>
    <p:sldId xmlns:r="http://schemas.openxmlformats.org/officeDocument/2006/relationships" id="259" r:id="R37106b69b0884348"/>
    <p:sldId xmlns:r="http://schemas.openxmlformats.org/officeDocument/2006/relationships" id="260" r:id="Ref3d4b62b2d64021"/>
    <p:sldId xmlns:r="http://schemas.openxmlformats.org/officeDocument/2006/relationships" id="261" r:id="R55dd2b22d16b4afd"/>
    <p:sldId xmlns:r="http://schemas.openxmlformats.org/officeDocument/2006/relationships" id="262" r:id="R671852b2f262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d880b75d84997" /><Relationship Type="http://schemas.openxmlformats.org/officeDocument/2006/relationships/slide" Target="/ppt/slides/slide1.xml" Id="R9f74ec0c06e54335" /><Relationship Type="http://schemas.openxmlformats.org/officeDocument/2006/relationships/slide" Target="/ppt/slides/slide2.xml" Id="R37c6a44651414233" /><Relationship Type="http://schemas.openxmlformats.org/officeDocument/2006/relationships/slide" Target="/ppt/slides/slide3.xml" Id="Rdf1fdc197ee34ab0" /><Relationship Type="http://schemas.openxmlformats.org/officeDocument/2006/relationships/slide" Target="/ppt/slides/slide4.xml" Id="R37106b69b0884348" /><Relationship Type="http://schemas.openxmlformats.org/officeDocument/2006/relationships/slide" Target="/ppt/slides/slide5.xml" Id="Ref3d4b62b2d64021" /><Relationship Type="http://schemas.openxmlformats.org/officeDocument/2006/relationships/slide" Target="/ppt/slides/slide6.xml" Id="R55dd2b22d16b4afd" /><Relationship Type="http://schemas.openxmlformats.org/officeDocument/2006/relationships/slide" Target="/ppt/slides/slide7.xml" Id="R671852b2f262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d8e43625c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302071fde4a64" /><Relationship Type="http://schemas.openxmlformats.org/officeDocument/2006/relationships/theme" Target="/ppt/slideMasters/theme/theme1.xml" Id="R48bf8031fc204d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c302071fde4a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a688850784d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b9c6862f3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3a379f6cf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c1d815cd0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46c29685244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0ef2980074b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656c90ea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SPHERE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SPHERE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9 414 511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14 834 022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EKEBERG AANERUD  –  79,8 %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CYDONIA INC. NUF  –  20,2 %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