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ac8c8ba50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7ef45a6374f83"/>
  </p:sldMasterIdLst>
  <p:sldIdLst>
    <p:sldId xmlns:r="http://schemas.openxmlformats.org/officeDocument/2006/relationships" id="256" r:id="R73901eca2b8140b9"/>
    <p:sldId xmlns:r="http://schemas.openxmlformats.org/officeDocument/2006/relationships" id="257" r:id="Rb842a4889b214f92"/>
    <p:sldId xmlns:r="http://schemas.openxmlformats.org/officeDocument/2006/relationships" id="258" r:id="R3d27205ab5064a78"/>
    <p:sldId xmlns:r="http://schemas.openxmlformats.org/officeDocument/2006/relationships" id="259" r:id="Rf14d2eb7e324416d"/>
    <p:sldId xmlns:r="http://schemas.openxmlformats.org/officeDocument/2006/relationships" id="260" r:id="R95915ec9c23d4813"/>
    <p:sldId xmlns:r="http://schemas.openxmlformats.org/officeDocument/2006/relationships" id="261" r:id="R6c49a6bca8a3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7ef45a6374f83" /><Relationship Type="http://schemas.openxmlformats.org/officeDocument/2006/relationships/slide" Target="/ppt/slides/slide1.xml" Id="R73901eca2b8140b9" /><Relationship Type="http://schemas.openxmlformats.org/officeDocument/2006/relationships/slide" Target="/ppt/slides/slide2.xml" Id="Rb842a4889b214f92" /><Relationship Type="http://schemas.openxmlformats.org/officeDocument/2006/relationships/slide" Target="/ppt/slides/slide3.xml" Id="R3d27205ab5064a78" /><Relationship Type="http://schemas.openxmlformats.org/officeDocument/2006/relationships/slide" Target="/ppt/slides/slide4.xml" Id="Rf14d2eb7e324416d" /><Relationship Type="http://schemas.openxmlformats.org/officeDocument/2006/relationships/slide" Target="/ppt/slides/slide5.xml" Id="R95915ec9c23d4813" /><Relationship Type="http://schemas.openxmlformats.org/officeDocument/2006/relationships/slide" Target="/ppt/slides/slide6.xml" Id="R6c49a6bca8a3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778710ccf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ef086ed9416a" /><Relationship Type="http://schemas.openxmlformats.org/officeDocument/2006/relationships/theme" Target="/ppt/slideMasters/theme/theme1.xml" Id="Rdb583302b430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2ef086ed9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05a60fe3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bf037024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f0108222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46306a06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8e8f6402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8707b075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