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418203ee5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c21b374c347f5"/>
  </p:sldMasterIdLst>
  <p:sldIdLst>
    <p:sldId xmlns:r="http://schemas.openxmlformats.org/officeDocument/2006/relationships" id="256" r:id="R512802f87ffc4525"/>
    <p:sldId xmlns:r="http://schemas.openxmlformats.org/officeDocument/2006/relationships" id="257" r:id="R73cf59526cab45ba"/>
    <p:sldId xmlns:r="http://schemas.openxmlformats.org/officeDocument/2006/relationships" id="258" r:id="Re2c1f07d51d2403c"/>
    <p:sldId xmlns:r="http://schemas.openxmlformats.org/officeDocument/2006/relationships" id="259" r:id="Rcaed6a7bb32049bd"/>
    <p:sldId xmlns:r="http://schemas.openxmlformats.org/officeDocument/2006/relationships" id="260" r:id="Rf8f37fca07784983"/>
    <p:sldId xmlns:r="http://schemas.openxmlformats.org/officeDocument/2006/relationships" id="261" r:id="R9bd3ef4e03d3445b"/>
    <p:sldId xmlns:r="http://schemas.openxmlformats.org/officeDocument/2006/relationships" id="262" r:id="Rb53e79254da5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c21b374c347f5" /><Relationship Type="http://schemas.openxmlformats.org/officeDocument/2006/relationships/slide" Target="/ppt/slides/slide1.xml" Id="R512802f87ffc4525" /><Relationship Type="http://schemas.openxmlformats.org/officeDocument/2006/relationships/slide" Target="/ppt/slides/slide2.xml" Id="R73cf59526cab45ba" /><Relationship Type="http://schemas.openxmlformats.org/officeDocument/2006/relationships/slide" Target="/ppt/slides/slide3.xml" Id="Re2c1f07d51d2403c" /><Relationship Type="http://schemas.openxmlformats.org/officeDocument/2006/relationships/slide" Target="/ppt/slides/slide4.xml" Id="Rcaed6a7bb32049bd" /><Relationship Type="http://schemas.openxmlformats.org/officeDocument/2006/relationships/slide" Target="/ppt/slides/slide5.xml" Id="Rf8f37fca07784983" /><Relationship Type="http://schemas.openxmlformats.org/officeDocument/2006/relationships/slide" Target="/ppt/slides/slide6.xml" Id="R9bd3ef4e03d3445b" /><Relationship Type="http://schemas.openxmlformats.org/officeDocument/2006/relationships/slide" Target="/ppt/slides/slide7.xml" Id="Rb53e79254da5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ef71f4aba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e083a5e3454a" /><Relationship Type="http://schemas.openxmlformats.org/officeDocument/2006/relationships/theme" Target="/ppt/slideMasters/theme/theme1.xml" Id="Rca5fcb2c2e3e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ae083a5e3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aa04dd21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f1fa3817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076cac8e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74cad041e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2ec9a20c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cc290a78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0aeb4f8d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20 529 017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OLE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