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4813f4fa4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330a301344cca"/>
  </p:sldMasterIdLst>
  <p:sldIdLst>
    <p:sldId xmlns:r="http://schemas.openxmlformats.org/officeDocument/2006/relationships" id="256" r:id="Rb47fe6adb7084b6a"/>
    <p:sldId xmlns:r="http://schemas.openxmlformats.org/officeDocument/2006/relationships" id="257" r:id="R4357e65f9f654cf4"/>
    <p:sldId xmlns:r="http://schemas.openxmlformats.org/officeDocument/2006/relationships" id="258" r:id="Rb4e77aa98433406f"/>
    <p:sldId xmlns:r="http://schemas.openxmlformats.org/officeDocument/2006/relationships" id="259" r:id="R4483da1358a944b7"/>
    <p:sldId xmlns:r="http://schemas.openxmlformats.org/officeDocument/2006/relationships" id="260" r:id="Radf89b18732d4e8d"/>
    <p:sldId xmlns:r="http://schemas.openxmlformats.org/officeDocument/2006/relationships" id="261" r:id="R6c4be11ce1dd47d8"/>
    <p:sldId xmlns:r="http://schemas.openxmlformats.org/officeDocument/2006/relationships" id="262" r:id="R66e99da696f9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330a301344cca" /><Relationship Type="http://schemas.openxmlformats.org/officeDocument/2006/relationships/slide" Target="/ppt/slides/slide1.xml" Id="Rb47fe6adb7084b6a" /><Relationship Type="http://schemas.openxmlformats.org/officeDocument/2006/relationships/slide" Target="/ppt/slides/slide2.xml" Id="R4357e65f9f654cf4" /><Relationship Type="http://schemas.openxmlformats.org/officeDocument/2006/relationships/slide" Target="/ppt/slides/slide3.xml" Id="Rb4e77aa98433406f" /><Relationship Type="http://schemas.openxmlformats.org/officeDocument/2006/relationships/slide" Target="/ppt/slides/slide4.xml" Id="R4483da1358a944b7" /><Relationship Type="http://schemas.openxmlformats.org/officeDocument/2006/relationships/slide" Target="/ppt/slides/slide5.xml" Id="Radf89b18732d4e8d" /><Relationship Type="http://schemas.openxmlformats.org/officeDocument/2006/relationships/slide" Target="/ppt/slides/slide6.xml" Id="R6c4be11ce1dd47d8" /><Relationship Type="http://schemas.openxmlformats.org/officeDocument/2006/relationships/slide" Target="/ppt/slides/slide7.xml" Id="R66e99da696f9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c73ba8fd3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3fad241d4533" /><Relationship Type="http://schemas.openxmlformats.org/officeDocument/2006/relationships/theme" Target="/ppt/slideMasters/theme/theme1.xml" Id="R493af154c9bb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83fad241d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9d1194076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ccb7d0fe0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d3c9cfbef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2e326f0c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7d470c4c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105f13ea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4cd03eeab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