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b691c1022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1f9662af6450d"/>
  </p:sldMasterIdLst>
  <p:sldIdLst>
    <p:sldId xmlns:r="http://schemas.openxmlformats.org/officeDocument/2006/relationships" id="256" r:id="R61cc2bc4b3a5426d"/>
    <p:sldId xmlns:r="http://schemas.openxmlformats.org/officeDocument/2006/relationships" id="257" r:id="R58c06d88d9fe4e26"/>
    <p:sldId xmlns:r="http://schemas.openxmlformats.org/officeDocument/2006/relationships" id="258" r:id="R2789b66f2bb04c85"/>
    <p:sldId xmlns:r="http://schemas.openxmlformats.org/officeDocument/2006/relationships" id="259" r:id="R650dcdea9ed947da"/>
    <p:sldId xmlns:r="http://schemas.openxmlformats.org/officeDocument/2006/relationships" id="260" r:id="R44d658ef3f164113"/>
    <p:sldId xmlns:r="http://schemas.openxmlformats.org/officeDocument/2006/relationships" id="261" r:id="R90cc353bd489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1f9662af6450d" /><Relationship Type="http://schemas.openxmlformats.org/officeDocument/2006/relationships/slide" Target="/ppt/slides/slide1.xml" Id="R61cc2bc4b3a5426d" /><Relationship Type="http://schemas.openxmlformats.org/officeDocument/2006/relationships/slide" Target="/ppt/slides/slide2.xml" Id="R58c06d88d9fe4e26" /><Relationship Type="http://schemas.openxmlformats.org/officeDocument/2006/relationships/slide" Target="/ppt/slides/slide3.xml" Id="R2789b66f2bb04c85" /><Relationship Type="http://schemas.openxmlformats.org/officeDocument/2006/relationships/slide" Target="/ppt/slides/slide4.xml" Id="R650dcdea9ed947da" /><Relationship Type="http://schemas.openxmlformats.org/officeDocument/2006/relationships/slide" Target="/ppt/slides/slide5.xml" Id="R44d658ef3f164113" /><Relationship Type="http://schemas.openxmlformats.org/officeDocument/2006/relationships/slide" Target="/ppt/slides/slide6.xml" Id="R90cc353bd489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a7df15aea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8b6bef6584202" /><Relationship Type="http://schemas.openxmlformats.org/officeDocument/2006/relationships/theme" Target="/ppt/slideMasters/theme/theme1.xml" Id="Rdc9cb3f3607b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8b6bef658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1f97d2096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2d4b395aa4f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17a6439c5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cf33a898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5ee28d60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ff0e78a58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