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9430dd648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bd1d1ff7a4471"/>
  </p:sldMasterIdLst>
  <p:sldIdLst>
    <p:sldId xmlns:r="http://schemas.openxmlformats.org/officeDocument/2006/relationships" id="256" r:id="Rfac6afa8be4d4836"/>
    <p:sldId xmlns:r="http://schemas.openxmlformats.org/officeDocument/2006/relationships" id="257" r:id="Rc0982c536ea44cb8"/>
    <p:sldId xmlns:r="http://schemas.openxmlformats.org/officeDocument/2006/relationships" id="258" r:id="Rfb168998f420491c"/>
    <p:sldId xmlns:r="http://schemas.openxmlformats.org/officeDocument/2006/relationships" id="259" r:id="Re66fb4c75aa24f91"/>
    <p:sldId xmlns:r="http://schemas.openxmlformats.org/officeDocument/2006/relationships" id="260" r:id="R9ce9db1872cf434d"/>
    <p:sldId xmlns:r="http://schemas.openxmlformats.org/officeDocument/2006/relationships" id="261" r:id="R4473a87c3e67447d"/>
    <p:sldId xmlns:r="http://schemas.openxmlformats.org/officeDocument/2006/relationships" id="262" r:id="Re47fbac2a9ba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bd1d1ff7a4471" /><Relationship Type="http://schemas.openxmlformats.org/officeDocument/2006/relationships/slide" Target="/ppt/slides/slide1.xml" Id="Rfac6afa8be4d4836" /><Relationship Type="http://schemas.openxmlformats.org/officeDocument/2006/relationships/slide" Target="/ppt/slides/slide2.xml" Id="Rc0982c536ea44cb8" /><Relationship Type="http://schemas.openxmlformats.org/officeDocument/2006/relationships/slide" Target="/ppt/slides/slide3.xml" Id="Rfb168998f420491c" /><Relationship Type="http://schemas.openxmlformats.org/officeDocument/2006/relationships/slide" Target="/ppt/slides/slide4.xml" Id="Re66fb4c75aa24f91" /><Relationship Type="http://schemas.openxmlformats.org/officeDocument/2006/relationships/slide" Target="/ppt/slides/slide5.xml" Id="R9ce9db1872cf434d" /><Relationship Type="http://schemas.openxmlformats.org/officeDocument/2006/relationships/slide" Target="/ppt/slides/slide6.xml" Id="R4473a87c3e67447d" /><Relationship Type="http://schemas.openxmlformats.org/officeDocument/2006/relationships/slide" Target="/ppt/slides/slide7.xml" Id="Re47fbac2a9ba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0c29101c5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c9e7633174db1" /><Relationship Type="http://schemas.openxmlformats.org/officeDocument/2006/relationships/theme" Target="/ppt/slideMasters/theme/theme1.xml" Id="Rc564a1bb3e46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c9e763317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aa62ce7a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5060866a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1f4a40e2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0979dad8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313821cb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6d84c6d9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4e7fb8c6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