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9f75e194b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568c4a131404f"/>
  </p:sldMasterIdLst>
  <p:sldIdLst>
    <p:sldId xmlns:r="http://schemas.openxmlformats.org/officeDocument/2006/relationships" id="256" r:id="R96d74165d46640b6"/>
    <p:sldId xmlns:r="http://schemas.openxmlformats.org/officeDocument/2006/relationships" id="257" r:id="R638a8aa562934758"/>
    <p:sldId xmlns:r="http://schemas.openxmlformats.org/officeDocument/2006/relationships" id="258" r:id="R83e13da4b27946f4"/>
    <p:sldId xmlns:r="http://schemas.openxmlformats.org/officeDocument/2006/relationships" id="259" r:id="R1b42cb1d893841c4"/>
    <p:sldId xmlns:r="http://schemas.openxmlformats.org/officeDocument/2006/relationships" id="260" r:id="R8b37e86ebe164330"/>
    <p:sldId xmlns:r="http://schemas.openxmlformats.org/officeDocument/2006/relationships" id="261" r:id="Rf3fd2466eb0f49b4"/>
    <p:sldId xmlns:r="http://schemas.openxmlformats.org/officeDocument/2006/relationships" id="262" r:id="Rcd92812607ff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568c4a131404f" /><Relationship Type="http://schemas.openxmlformats.org/officeDocument/2006/relationships/slide" Target="/ppt/slides/slide1.xml" Id="R96d74165d46640b6" /><Relationship Type="http://schemas.openxmlformats.org/officeDocument/2006/relationships/slide" Target="/ppt/slides/slide2.xml" Id="R638a8aa562934758" /><Relationship Type="http://schemas.openxmlformats.org/officeDocument/2006/relationships/slide" Target="/ppt/slides/slide3.xml" Id="R83e13da4b27946f4" /><Relationship Type="http://schemas.openxmlformats.org/officeDocument/2006/relationships/slide" Target="/ppt/slides/slide4.xml" Id="R1b42cb1d893841c4" /><Relationship Type="http://schemas.openxmlformats.org/officeDocument/2006/relationships/slide" Target="/ppt/slides/slide5.xml" Id="R8b37e86ebe164330" /><Relationship Type="http://schemas.openxmlformats.org/officeDocument/2006/relationships/slide" Target="/ppt/slides/slide6.xml" Id="Rf3fd2466eb0f49b4" /><Relationship Type="http://schemas.openxmlformats.org/officeDocument/2006/relationships/slide" Target="/ppt/slides/slide7.xml" Id="Rcd92812607ff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ca49b4f0e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113acb104875" /><Relationship Type="http://schemas.openxmlformats.org/officeDocument/2006/relationships/theme" Target="/ppt/slideMasters/theme/theme1.xml" Id="Ra5f64e9e2f09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8113acb10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886da124446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fff87abc6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19cbd81a5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5157bb7fe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3861b96bd47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3f455f14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fa9f8ba6d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LORCK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LORCK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14 025 761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14 085 783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889 320 362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LORCK INVEST AS</a:t>
            </a:r>
          </a:p>
        </p:txBody>
      </p:sp>
    </p:spTree>
  </p:cSld>
  <p:clrMapOvr>
    <a:masterClrMapping xmlns:a="http://schemas.openxmlformats.org/drawingml/2006/main"/>
  </p:clrMapOvr>
</p:sld>
</file>