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ecc4cdab2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2caab1b7843a3"/>
  </p:sldMasterIdLst>
  <p:sldIdLst>
    <p:sldId xmlns:r="http://schemas.openxmlformats.org/officeDocument/2006/relationships" id="256" r:id="R01b3f8890b12492e"/>
    <p:sldId xmlns:r="http://schemas.openxmlformats.org/officeDocument/2006/relationships" id="257" r:id="Ree0666a24a8c4faf"/>
    <p:sldId xmlns:r="http://schemas.openxmlformats.org/officeDocument/2006/relationships" id="258" r:id="Ra28eba1278c5425a"/>
    <p:sldId xmlns:r="http://schemas.openxmlformats.org/officeDocument/2006/relationships" id="259" r:id="R071c57af0e6a4315"/>
    <p:sldId xmlns:r="http://schemas.openxmlformats.org/officeDocument/2006/relationships" id="260" r:id="R80230459dc02492a"/>
    <p:sldId xmlns:r="http://schemas.openxmlformats.org/officeDocument/2006/relationships" id="261" r:id="Rb4b864ac11a046cd"/>
    <p:sldId xmlns:r="http://schemas.openxmlformats.org/officeDocument/2006/relationships" id="262" r:id="R222de637413c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2caab1b7843a3" /><Relationship Type="http://schemas.openxmlformats.org/officeDocument/2006/relationships/slide" Target="/ppt/slides/slide1.xml" Id="R01b3f8890b12492e" /><Relationship Type="http://schemas.openxmlformats.org/officeDocument/2006/relationships/slide" Target="/ppt/slides/slide2.xml" Id="Ree0666a24a8c4faf" /><Relationship Type="http://schemas.openxmlformats.org/officeDocument/2006/relationships/slide" Target="/ppt/slides/slide3.xml" Id="Ra28eba1278c5425a" /><Relationship Type="http://schemas.openxmlformats.org/officeDocument/2006/relationships/slide" Target="/ppt/slides/slide4.xml" Id="R071c57af0e6a4315" /><Relationship Type="http://schemas.openxmlformats.org/officeDocument/2006/relationships/slide" Target="/ppt/slides/slide5.xml" Id="R80230459dc02492a" /><Relationship Type="http://schemas.openxmlformats.org/officeDocument/2006/relationships/slide" Target="/ppt/slides/slide6.xml" Id="Rb4b864ac11a046cd" /><Relationship Type="http://schemas.openxmlformats.org/officeDocument/2006/relationships/slide" Target="/ppt/slides/slide7.xml" Id="R222de637413c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dddd288ea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2283eb134bfd" /><Relationship Type="http://schemas.openxmlformats.org/officeDocument/2006/relationships/theme" Target="/ppt/slideMasters/theme/theme1.xml" Id="R3ffa402d3692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52283eb13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98c7f8f6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ba11e6cf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5c49b3ab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65f61f96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81ea938d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6e3b458e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5283f839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