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ab358ef4c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a625beda445c8"/>
  </p:sldMasterIdLst>
  <p:sldIdLst>
    <p:sldId xmlns:r="http://schemas.openxmlformats.org/officeDocument/2006/relationships" id="256" r:id="R444880d020244ba9"/>
    <p:sldId xmlns:r="http://schemas.openxmlformats.org/officeDocument/2006/relationships" id="257" r:id="R2164fa270e754611"/>
    <p:sldId xmlns:r="http://schemas.openxmlformats.org/officeDocument/2006/relationships" id="258" r:id="Rfe4b2f64e67341fd"/>
    <p:sldId xmlns:r="http://schemas.openxmlformats.org/officeDocument/2006/relationships" id="259" r:id="R6bf93ea380754426"/>
    <p:sldId xmlns:r="http://schemas.openxmlformats.org/officeDocument/2006/relationships" id="260" r:id="R3998e3a1b246485d"/>
    <p:sldId xmlns:r="http://schemas.openxmlformats.org/officeDocument/2006/relationships" id="261" r:id="R65ba6314ecdf459e"/>
    <p:sldId xmlns:r="http://schemas.openxmlformats.org/officeDocument/2006/relationships" id="262" r:id="Rffb113905dba42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a625beda445c8" /><Relationship Type="http://schemas.openxmlformats.org/officeDocument/2006/relationships/slide" Target="/ppt/slides/slide1.xml" Id="R444880d020244ba9" /><Relationship Type="http://schemas.openxmlformats.org/officeDocument/2006/relationships/slide" Target="/ppt/slides/slide2.xml" Id="R2164fa270e754611" /><Relationship Type="http://schemas.openxmlformats.org/officeDocument/2006/relationships/slide" Target="/ppt/slides/slide3.xml" Id="Rfe4b2f64e67341fd" /><Relationship Type="http://schemas.openxmlformats.org/officeDocument/2006/relationships/slide" Target="/ppt/slides/slide4.xml" Id="R6bf93ea380754426" /><Relationship Type="http://schemas.openxmlformats.org/officeDocument/2006/relationships/slide" Target="/ppt/slides/slide5.xml" Id="R3998e3a1b246485d" /><Relationship Type="http://schemas.openxmlformats.org/officeDocument/2006/relationships/slide" Target="/ppt/slides/slide6.xml" Id="R65ba6314ecdf459e" /><Relationship Type="http://schemas.openxmlformats.org/officeDocument/2006/relationships/slide" Target="/ppt/slides/slide7.xml" Id="Rffb113905dba42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007853bae48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99c7464164a50" /><Relationship Type="http://schemas.openxmlformats.org/officeDocument/2006/relationships/theme" Target="/ppt/slideMasters/theme/theme1.xml" Id="Re16d267410cb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199c7464164a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5377f10234c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cc042d47e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634cbeb0d4e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73c80698140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0758199d0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db9ba758c47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832a80786744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COPA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5 257 158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56 898 270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57 185 082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Egedius'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889 467 002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 AS</a:t>
            </a:r>
          </a:p>
        </p:txBody>
      </p:sp>
    </p:spTree>
  </p:cSld>
  <p:clrMapOvr>
    <a:masterClrMapping xmlns:a="http://schemas.openxmlformats.org/drawingml/2006/main"/>
  </p:clrMapOvr>
</p:sld>
</file>