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626378f02146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ba7b0a189401d"/>
  </p:sldMasterIdLst>
  <p:sldIdLst>
    <p:sldId xmlns:r="http://schemas.openxmlformats.org/officeDocument/2006/relationships" id="256" r:id="R41a97de02a2d4c0c"/>
    <p:sldId xmlns:r="http://schemas.openxmlformats.org/officeDocument/2006/relationships" id="257" r:id="R15a969edb8cb4903"/>
    <p:sldId xmlns:r="http://schemas.openxmlformats.org/officeDocument/2006/relationships" id="258" r:id="R2f339c06bcc84120"/>
    <p:sldId xmlns:r="http://schemas.openxmlformats.org/officeDocument/2006/relationships" id="259" r:id="Re4f906f5e0bf4df2"/>
    <p:sldId xmlns:r="http://schemas.openxmlformats.org/officeDocument/2006/relationships" id="260" r:id="R741116f3ab76469a"/>
    <p:sldId xmlns:r="http://schemas.openxmlformats.org/officeDocument/2006/relationships" id="261" r:id="R68faf02c4927454e"/>
    <p:sldId xmlns:r="http://schemas.openxmlformats.org/officeDocument/2006/relationships" id="262" r:id="Rcd8754b72844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ba7b0a189401d" /><Relationship Type="http://schemas.openxmlformats.org/officeDocument/2006/relationships/slide" Target="/ppt/slides/slide1.xml" Id="R41a97de02a2d4c0c" /><Relationship Type="http://schemas.openxmlformats.org/officeDocument/2006/relationships/slide" Target="/ppt/slides/slide2.xml" Id="R15a969edb8cb4903" /><Relationship Type="http://schemas.openxmlformats.org/officeDocument/2006/relationships/slide" Target="/ppt/slides/slide3.xml" Id="R2f339c06bcc84120" /><Relationship Type="http://schemas.openxmlformats.org/officeDocument/2006/relationships/slide" Target="/ppt/slides/slide4.xml" Id="Re4f906f5e0bf4df2" /><Relationship Type="http://schemas.openxmlformats.org/officeDocument/2006/relationships/slide" Target="/ppt/slides/slide5.xml" Id="R741116f3ab76469a" /><Relationship Type="http://schemas.openxmlformats.org/officeDocument/2006/relationships/slide" Target="/ppt/slides/slide6.xml" Id="R68faf02c4927454e" /><Relationship Type="http://schemas.openxmlformats.org/officeDocument/2006/relationships/slide" Target="/ppt/slides/slide7.xml" Id="Rcd8754b72844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4513fd2a34f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b2f0d86ef4eba" /><Relationship Type="http://schemas.openxmlformats.org/officeDocument/2006/relationships/theme" Target="/ppt/slideMasters/theme/theme1.xml" Id="R48a871bb5eb244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1b2f0d86ef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35d38012c4a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091d8bb3145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b5fd032384c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222105a01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aea54edff47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cd797c44949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ea2f029f248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AIR-TECH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AIR-TECH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17 200 725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362 509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6 827 079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OVE THUE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WILLARD BJØRKVOLD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AIR-TECH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889 558 652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AIR-TECH AS</a:t>
            </a:r>
          </a:p>
        </p:txBody>
      </p:sp>
    </p:spTree>
  </p:cSld>
  <p:clrMapOvr>
    <a:masterClrMapping xmlns:a="http://schemas.openxmlformats.org/drawingml/2006/main"/>
  </p:clrMapOvr>
</p:sld>
</file>