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8cdebdd7b34f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2f8911fbc14fd6"/>
  </p:sldMasterIdLst>
  <p:sldIdLst>
    <p:sldId xmlns:r="http://schemas.openxmlformats.org/officeDocument/2006/relationships" id="256" r:id="R6ed3574ba5b94ece"/>
    <p:sldId xmlns:r="http://schemas.openxmlformats.org/officeDocument/2006/relationships" id="257" r:id="R80f5153af43a405f"/>
    <p:sldId xmlns:r="http://schemas.openxmlformats.org/officeDocument/2006/relationships" id="258" r:id="R4afdcf85b3344860"/>
    <p:sldId xmlns:r="http://schemas.openxmlformats.org/officeDocument/2006/relationships" id="259" r:id="Rfbdfacfd7f0f4ac8"/>
    <p:sldId xmlns:r="http://schemas.openxmlformats.org/officeDocument/2006/relationships" id="260" r:id="Rc7e2add8f1db4a02"/>
    <p:sldId xmlns:r="http://schemas.openxmlformats.org/officeDocument/2006/relationships" id="261" r:id="Rf2c369feaecb4186"/>
    <p:sldId xmlns:r="http://schemas.openxmlformats.org/officeDocument/2006/relationships" id="262" r:id="Ra98152a2f04c4a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f8911fbc14fd6" /><Relationship Type="http://schemas.openxmlformats.org/officeDocument/2006/relationships/slide" Target="/ppt/slides/slide1.xml" Id="R6ed3574ba5b94ece" /><Relationship Type="http://schemas.openxmlformats.org/officeDocument/2006/relationships/slide" Target="/ppt/slides/slide2.xml" Id="R80f5153af43a405f" /><Relationship Type="http://schemas.openxmlformats.org/officeDocument/2006/relationships/slide" Target="/ppt/slides/slide3.xml" Id="R4afdcf85b3344860" /><Relationship Type="http://schemas.openxmlformats.org/officeDocument/2006/relationships/slide" Target="/ppt/slides/slide4.xml" Id="Rfbdfacfd7f0f4ac8" /><Relationship Type="http://schemas.openxmlformats.org/officeDocument/2006/relationships/slide" Target="/ppt/slides/slide5.xml" Id="Rc7e2add8f1db4a02" /><Relationship Type="http://schemas.openxmlformats.org/officeDocument/2006/relationships/slide" Target="/ppt/slides/slide6.xml" Id="Rf2c369feaecb4186" /><Relationship Type="http://schemas.openxmlformats.org/officeDocument/2006/relationships/slide" Target="/ppt/slides/slide7.xml" Id="Ra98152a2f04c4a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0b1d7fbad4a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1f3e9907b4f68" /><Relationship Type="http://schemas.openxmlformats.org/officeDocument/2006/relationships/theme" Target="/ppt/slideMasters/theme/theme1.xml" Id="Rea4026b6767842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81f3e9907b4f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0b686f9a849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4b38a1eaf4a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35771c6644a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1856d11d247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4347823fd4f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1848363164d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a9690427942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NEXTOR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3 388 757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14 163 919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16 258 045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UTGÅRD TOR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Hosleveien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55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tor.utgard@online.no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889 582 162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