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f965a0420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b127e4663443e"/>
  </p:sldMasterIdLst>
  <p:sldIdLst>
    <p:sldId xmlns:r="http://schemas.openxmlformats.org/officeDocument/2006/relationships" id="256" r:id="R870d6d3682ab42a5"/>
    <p:sldId xmlns:r="http://schemas.openxmlformats.org/officeDocument/2006/relationships" id="257" r:id="Ra8e26212c46a4018"/>
    <p:sldId xmlns:r="http://schemas.openxmlformats.org/officeDocument/2006/relationships" id="258" r:id="Rd3feead0bc9e452c"/>
    <p:sldId xmlns:r="http://schemas.openxmlformats.org/officeDocument/2006/relationships" id="259" r:id="Ra0ceebbec05c4e92"/>
    <p:sldId xmlns:r="http://schemas.openxmlformats.org/officeDocument/2006/relationships" id="260" r:id="Ra0d35bac057a4df0"/>
    <p:sldId xmlns:r="http://schemas.openxmlformats.org/officeDocument/2006/relationships" id="261" r:id="Rd4b50d2cbdf14f43"/>
    <p:sldId xmlns:r="http://schemas.openxmlformats.org/officeDocument/2006/relationships" id="262" r:id="R3a7c2a7363e2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b127e4663443e" /><Relationship Type="http://schemas.openxmlformats.org/officeDocument/2006/relationships/slide" Target="/ppt/slides/slide1.xml" Id="R870d6d3682ab42a5" /><Relationship Type="http://schemas.openxmlformats.org/officeDocument/2006/relationships/slide" Target="/ppt/slides/slide2.xml" Id="Ra8e26212c46a4018" /><Relationship Type="http://schemas.openxmlformats.org/officeDocument/2006/relationships/slide" Target="/ppt/slides/slide3.xml" Id="Rd3feead0bc9e452c" /><Relationship Type="http://schemas.openxmlformats.org/officeDocument/2006/relationships/slide" Target="/ppt/slides/slide4.xml" Id="Ra0ceebbec05c4e92" /><Relationship Type="http://schemas.openxmlformats.org/officeDocument/2006/relationships/slide" Target="/ppt/slides/slide5.xml" Id="Ra0d35bac057a4df0" /><Relationship Type="http://schemas.openxmlformats.org/officeDocument/2006/relationships/slide" Target="/ppt/slides/slide6.xml" Id="Rd4b50d2cbdf14f43" /><Relationship Type="http://schemas.openxmlformats.org/officeDocument/2006/relationships/slide" Target="/ppt/slides/slide7.xml" Id="R3a7c2a7363e2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0ae82d61e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cb8f447d54cab" /><Relationship Type="http://schemas.openxmlformats.org/officeDocument/2006/relationships/theme" Target="/ppt/slideMasters/theme/theme1.xml" Id="R9db6c405ae92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cb8f447d54c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4bdd1edcb4e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17780feaf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063a3585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6ba11fa1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138db741c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950edbc45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e8ce8b31f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