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0333859d5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9042cd5754696"/>
  </p:sldMasterIdLst>
  <p:sldIdLst>
    <p:sldId xmlns:r="http://schemas.openxmlformats.org/officeDocument/2006/relationships" id="256" r:id="R8ffd735677024a3f"/>
    <p:sldId xmlns:r="http://schemas.openxmlformats.org/officeDocument/2006/relationships" id="257" r:id="R4482a590aeeb4389"/>
    <p:sldId xmlns:r="http://schemas.openxmlformats.org/officeDocument/2006/relationships" id="258" r:id="R6ab15751d3e042df"/>
    <p:sldId xmlns:r="http://schemas.openxmlformats.org/officeDocument/2006/relationships" id="259" r:id="Rc782e07d72d84be8"/>
    <p:sldId xmlns:r="http://schemas.openxmlformats.org/officeDocument/2006/relationships" id="260" r:id="R77160e5f9e5f4054"/>
    <p:sldId xmlns:r="http://schemas.openxmlformats.org/officeDocument/2006/relationships" id="261" r:id="R5b61ea827da04d50"/>
    <p:sldId xmlns:r="http://schemas.openxmlformats.org/officeDocument/2006/relationships" id="262" r:id="Rf3ce7f1227df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9042cd5754696" /><Relationship Type="http://schemas.openxmlformats.org/officeDocument/2006/relationships/slide" Target="/ppt/slides/slide1.xml" Id="R8ffd735677024a3f" /><Relationship Type="http://schemas.openxmlformats.org/officeDocument/2006/relationships/slide" Target="/ppt/slides/slide2.xml" Id="R4482a590aeeb4389" /><Relationship Type="http://schemas.openxmlformats.org/officeDocument/2006/relationships/slide" Target="/ppt/slides/slide3.xml" Id="R6ab15751d3e042df" /><Relationship Type="http://schemas.openxmlformats.org/officeDocument/2006/relationships/slide" Target="/ppt/slides/slide4.xml" Id="Rc782e07d72d84be8" /><Relationship Type="http://schemas.openxmlformats.org/officeDocument/2006/relationships/slide" Target="/ppt/slides/slide5.xml" Id="R77160e5f9e5f4054" /><Relationship Type="http://schemas.openxmlformats.org/officeDocument/2006/relationships/slide" Target="/ppt/slides/slide6.xml" Id="R5b61ea827da04d50" /><Relationship Type="http://schemas.openxmlformats.org/officeDocument/2006/relationships/slide" Target="/ppt/slides/slide7.xml" Id="Rf3ce7f1227df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4233367da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ef230d1f44ea8" /><Relationship Type="http://schemas.openxmlformats.org/officeDocument/2006/relationships/theme" Target="/ppt/slideMasters/theme/theme1.xml" Id="R03e7e869f44a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ef230d1f4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4d753879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ac239c88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29b62b1c5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451a1ea71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162e8ebd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c58fd6c3d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13e4912dd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