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b49b3636f247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eb7ff6c8a74aa8"/>
  </p:sldMasterIdLst>
  <p:sldIdLst>
    <p:sldId xmlns:r="http://schemas.openxmlformats.org/officeDocument/2006/relationships" id="256" r:id="Rd47519ba6f794de4"/>
    <p:sldId xmlns:r="http://schemas.openxmlformats.org/officeDocument/2006/relationships" id="257" r:id="R2f0080faea09419d"/>
    <p:sldId xmlns:r="http://schemas.openxmlformats.org/officeDocument/2006/relationships" id="258" r:id="R4e69543c68a24ad0"/>
    <p:sldId xmlns:r="http://schemas.openxmlformats.org/officeDocument/2006/relationships" id="259" r:id="Rf4873673d8a14826"/>
    <p:sldId xmlns:r="http://schemas.openxmlformats.org/officeDocument/2006/relationships" id="260" r:id="Rf9f0dcde9969436b"/>
    <p:sldId xmlns:r="http://schemas.openxmlformats.org/officeDocument/2006/relationships" id="261" r:id="R6e0b4f39c72d4b96"/>
    <p:sldId xmlns:r="http://schemas.openxmlformats.org/officeDocument/2006/relationships" id="262" r:id="R4c8ecb62ecca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b7ff6c8a74aa8" /><Relationship Type="http://schemas.openxmlformats.org/officeDocument/2006/relationships/slide" Target="/ppt/slides/slide1.xml" Id="Rd47519ba6f794de4" /><Relationship Type="http://schemas.openxmlformats.org/officeDocument/2006/relationships/slide" Target="/ppt/slides/slide2.xml" Id="R2f0080faea09419d" /><Relationship Type="http://schemas.openxmlformats.org/officeDocument/2006/relationships/slide" Target="/ppt/slides/slide3.xml" Id="R4e69543c68a24ad0" /><Relationship Type="http://schemas.openxmlformats.org/officeDocument/2006/relationships/slide" Target="/ppt/slides/slide4.xml" Id="Rf4873673d8a14826" /><Relationship Type="http://schemas.openxmlformats.org/officeDocument/2006/relationships/slide" Target="/ppt/slides/slide5.xml" Id="Rf9f0dcde9969436b" /><Relationship Type="http://schemas.openxmlformats.org/officeDocument/2006/relationships/slide" Target="/ppt/slides/slide6.xml" Id="R6e0b4f39c72d4b96" /><Relationship Type="http://schemas.openxmlformats.org/officeDocument/2006/relationships/slide" Target="/ppt/slides/slide7.xml" Id="R4c8ecb62ecca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30fade2a9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f28208d37491d" /><Relationship Type="http://schemas.openxmlformats.org/officeDocument/2006/relationships/theme" Target="/ppt/slideMasters/theme/theme1.xml" Id="Rdfb5dd68606f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bf28208d3749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0c9d3042f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0130e72e8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573b67cc4c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3e261dfcd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ece8d51ef4a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b9f92b2d54a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9a729cd94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