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a6cc53e1cb41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9eb8b01c3f403f"/>
  </p:sldMasterIdLst>
  <p:sldIdLst>
    <p:sldId xmlns:r="http://schemas.openxmlformats.org/officeDocument/2006/relationships" id="256" r:id="R7f0e365fdf63492d"/>
    <p:sldId xmlns:r="http://schemas.openxmlformats.org/officeDocument/2006/relationships" id="257" r:id="R3e71337c8ebf42d1"/>
    <p:sldId xmlns:r="http://schemas.openxmlformats.org/officeDocument/2006/relationships" id="258" r:id="Re4fdbfa2cab3478c"/>
    <p:sldId xmlns:r="http://schemas.openxmlformats.org/officeDocument/2006/relationships" id="259" r:id="R6ca9f3db5e9e4e28"/>
    <p:sldId xmlns:r="http://schemas.openxmlformats.org/officeDocument/2006/relationships" id="260" r:id="R37e6cfcaed0147be"/>
    <p:sldId xmlns:r="http://schemas.openxmlformats.org/officeDocument/2006/relationships" id="261" r:id="R878c7fd5f03948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9eb8b01c3f403f" /><Relationship Type="http://schemas.openxmlformats.org/officeDocument/2006/relationships/slide" Target="/ppt/slides/slide1.xml" Id="R7f0e365fdf63492d" /><Relationship Type="http://schemas.openxmlformats.org/officeDocument/2006/relationships/slide" Target="/ppt/slides/slide2.xml" Id="R3e71337c8ebf42d1" /><Relationship Type="http://schemas.openxmlformats.org/officeDocument/2006/relationships/slide" Target="/ppt/slides/slide3.xml" Id="Re4fdbfa2cab3478c" /><Relationship Type="http://schemas.openxmlformats.org/officeDocument/2006/relationships/slide" Target="/ppt/slides/slide4.xml" Id="R6ca9f3db5e9e4e28" /><Relationship Type="http://schemas.openxmlformats.org/officeDocument/2006/relationships/slide" Target="/ppt/slides/slide5.xml" Id="R37e6cfcaed0147be" /><Relationship Type="http://schemas.openxmlformats.org/officeDocument/2006/relationships/slide" Target="/ppt/slides/slide6.xml" Id="R878c7fd5f03948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e2f27282d43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66fdde7564123" /><Relationship Type="http://schemas.openxmlformats.org/officeDocument/2006/relationships/theme" Target="/ppt/slideMasters/theme/theme1.xml" Id="R22ce1cac4d924d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866fdde75641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10433c1ea49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0d7736e8344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0c374fc4944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8486c29734d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ac659abfa4d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1448544cd4b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TOBIASSEN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8200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891 590 482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