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b321d840e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a71a178a445dd"/>
  </p:sldMasterIdLst>
  <p:sldIdLst>
    <p:sldId xmlns:r="http://schemas.openxmlformats.org/officeDocument/2006/relationships" id="256" r:id="R46d83652381d4d82"/>
    <p:sldId xmlns:r="http://schemas.openxmlformats.org/officeDocument/2006/relationships" id="257" r:id="R1852c857aeaa4b0b"/>
    <p:sldId xmlns:r="http://schemas.openxmlformats.org/officeDocument/2006/relationships" id="258" r:id="R66e7d82bb2c74a81"/>
    <p:sldId xmlns:r="http://schemas.openxmlformats.org/officeDocument/2006/relationships" id="259" r:id="Re063fb8aeaee46e8"/>
    <p:sldId xmlns:r="http://schemas.openxmlformats.org/officeDocument/2006/relationships" id="260" r:id="Rc37af109f1544b11"/>
    <p:sldId xmlns:r="http://schemas.openxmlformats.org/officeDocument/2006/relationships" id="261" r:id="Re67c0f388d9844f8"/>
    <p:sldId xmlns:r="http://schemas.openxmlformats.org/officeDocument/2006/relationships" id="262" r:id="Rc30439c97b25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a71a178a445dd" /><Relationship Type="http://schemas.openxmlformats.org/officeDocument/2006/relationships/slide" Target="/ppt/slides/slide1.xml" Id="R46d83652381d4d82" /><Relationship Type="http://schemas.openxmlformats.org/officeDocument/2006/relationships/slide" Target="/ppt/slides/slide2.xml" Id="R1852c857aeaa4b0b" /><Relationship Type="http://schemas.openxmlformats.org/officeDocument/2006/relationships/slide" Target="/ppt/slides/slide3.xml" Id="R66e7d82bb2c74a81" /><Relationship Type="http://schemas.openxmlformats.org/officeDocument/2006/relationships/slide" Target="/ppt/slides/slide4.xml" Id="Re063fb8aeaee46e8" /><Relationship Type="http://schemas.openxmlformats.org/officeDocument/2006/relationships/slide" Target="/ppt/slides/slide5.xml" Id="Rc37af109f1544b11" /><Relationship Type="http://schemas.openxmlformats.org/officeDocument/2006/relationships/slide" Target="/ppt/slides/slide6.xml" Id="Re67c0f388d9844f8" /><Relationship Type="http://schemas.openxmlformats.org/officeDocument/2006/relationships/slide" Target="/ppt/slides/slide7.xml" Id="Rc30439c97b25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43f941421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89ad77e7453f" /><Relationship Type="http://schemas.openxmlformats.org/officeDocument/2006/relationships/theme" Target="/ppt/slideMasters/theme/theme1.xml" Id="R3b921a3bd48e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c89ad77e7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5b2662b9847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c27649a6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ebb8cbf52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4aadfc82940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9a659349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3c1e1a645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d8df70f61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5 948 319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ARNE EWALD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