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0145110334d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73592ebb144d2"/>
  </p:sldMasterIdLst>
  <p:sldIdLst>
    <p:sldId xmlns:r="http://schemas.openxmlformats.org/officeDocument/2006/relationships" id="256" r:id="Rfffcb4f991074860"/>
    <p:sldId xmlns:r="http://schemas.openxmlformats.org/officeDocument/2006/relationships" id="257" r:id="R9b91cdf9c8284ae5"/>
    <p:sldId xmlns:r="http://schemas.openxmlformats.org/officeDocument/2006/relationships" id="258" r:id="Rf8f155cb7d2c49d6"/>
    <p:sldId xmlns:r="http://schemas.openxmlformats.org/officeDocument/2006/relationships" id="259" r:id="R75b0c5397c5e4a07"/>
    <p:sldId xmlns:r="http://schemas.openxmlformats.org/officeDocument/2006/relationships" id="260" r:id="R050fdcdfefc94ad6"/>
    <p:sldId xmlns:r="http://schemas.openxmlformats.org/officeDocument/2006/relationships" id="261" r:id="R30262b8b46c3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73592ebb144d2" /><Relationship Type="http://schemas.openxmlformats.org/officeDocument/2006/relationships/slide" Target="/ppt/slides/slide1.xml" Id="Rfffcb4f991074860" /><Relationship Type="http://schemas.openxmlformats.org/officeDocument/2006/relationships/slide" Target="/ppt/slides/slide2.xml" Id="R9b91cdf9c8284ae5" /><Relationship Type="http://schemas.openxmlformats.org/officeDocument/2006/relationships/slide" Target="/ppt/slides/slide3.xml" Id="Rf8f155cb7d2c49d6" /><Relationship Type="http://schemas.openxmlformats.org/officeDocument/2006/relationships/slide" Target="/ppt/slides/slide4.xml" Id="R75b0c5397c5e4a07" /><Relationship Type="http://schemas.openxmlformats.org/officeDocument/2006/relationships/slide" Target="/ppt/slides/slide5.xml" Id="R050fdcdfefc94ad6" /><Relationship Type="http://schemas.openxmlformats.org/officeDocument/2006/relationships/slide" Target="/ppt/slides/slide6.xml" Id="R30262b8b46c3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4410113cd47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7e61ab8d34952" /><Relationship Type="http://schemas.openxmlformats.org/officeDocument/2006/relationships/theme" Target="/ppt/slideMasters/theme/theme1.xml" Id="R0283256dd0fd4f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7e61ab8d3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19940bdc145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a01085edd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01f283cb744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92b1af5da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f71b7b53b44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506d27f6f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PARADIM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Olav Hanssens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891 680 872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PARADIM AS</a:t>
            </a:r>
          </a:p>
        </p:txBody>
      </p:sp>
    </p:spTree>
  </p:cSld>
  <p:clrMapOvr>
    <a:masterClrMapping xmlns:a="http://schemas.openxmlformats.org/drawingml/2006/main"/>
  </p:clrMapOvr>
</p:sld>
</file>