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f8bb3f24b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caca7ef174e14"/>
  </p:sldMasterIdLst>
  <p:sldIdLst>
    <p:sldId xmlns:r="http://schemas.openxmlformats.org/officeDocument/2006/relationships" id="256" r:id="R85b17577b22a4883"/>
    <p:sldId xmlns:r="http://schemas.openxmlformats.org/officeDocument/2006/relationships" id="257" r:id="Re641d40ca2014e0f"/>
    <p:sldId xmlns:r="http://schemas.openxmlformats.org/officeDocument/2006/relationships" id="258" r:id="R3e2705b7ca064009"/>
    <p:sldId xmlns:r="http://schemas.openxmlformats.org/officeDocument/2006/relationships" id="259" r:id="Rb85eb75217264d08"/>
    <p:sldId xmlns:r="http://schemas.openxmlformats.org/officeDocument/2006/relationships" id="260" r:id="R653dcf7a5d584b73"/>
    <p:sldId xmlns:r="http://schemas.openxmlformats.org/officeDocument/2006/relationships" id="261" r:id="R602f83a505f04f9a"/>
    <p:sldId xmlns:r="http://schemas.openxmlformats.org/officeDocument/2006/relationships" id="262" r:id="R6a37636ba993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caca7ef174e14" /><Relationship Type="http://schemas.openxmlformats.org/officeDocument/2006/relationships/slide" Target="/ppt/slides/slide1.xml" Id="R85b17577b22a4883" /><Relationship Type="http://schemas.openxmlformats.org/officeDocument/2006/relationships/slide" Target="/ppt/slides/slide2.xml" Id="Re641d40ca2014e0f" /><Relationship Type="http://schemas.openxmlformats.org/officeDocument/2006/relationships/slide" Target="/ppt/slides/slide3.xml" Id="R3e2705b7ca064009" /><Relationship Type="http://schemas.openxmlformats.org/officeDocument/2006/relationships/slide" Target="/ppt/slides/slide4.xml" Id="Rb85eb75217264d08" /><Relationship Type="http://schemas.openxmlformats.org/officeDocument/2006/relationships/slide" Target="/ppt/slides/slide5.xml" Id="R653dcf7a5d584b73" /><Relationship Type="http://schemas.openxmlformats.org/officeDocument/2006/relationships/slide" Target="/ppt/slides/slide6.xml" Id="R602f83a505f04f9a" /><Relationship Type="http://schemas.openxmlformats.org/officeDocument/2006/relationships/slide" Target="/ppt/slides/slide7.xml" Id="R6a37636ba993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e0fbb8f41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9d3bba43416b" /><Relationship Type="http://schemas.openxmlformats.org/officeDocument/2006/relationships/theme" Target="/ppt/slideMasters/theme/theme1.xml" Id="Refdc81c380c9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09d3bba43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d7604905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2dce55a1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4fcd2bf68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5fbf5c4a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e91a6022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68af73ed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3b09a41a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