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f9399abebf49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4f4018bbe24805"/>
  </p:sldMasterIdLst>
  <p:sldIdLst>
    <p:sldId xmlns:r="http://schemas.openxmlformats.org/officeDocument/2006/relationships" id="256" r:id="R555d411b3ac9449c"/>
    <p:sldId xmlns:r="http://schemas.openxmlformats.org/officeDocument/2006/relationships" id="257" r:id="R1980886515124681"/>
    <p:sldId xmlns:r="http://schemas.openxmlformats.org/officeDocument/2006/relationships" id="258" r:id="Ra48a9b347b084b8a"/>
    <p:sldId xmlns:r="http://schemas.openxmlformats.org/officeDocument/2006/relationships" id="259" r:id="Redd543559cdc43a2"/>
    <p:sldId xmlns:r="http://schemas.openxmlformats.org/officeDocument/2006/relationships" id="260" r:id="R1be67675538f4002"/>
    <p:sldId xmlns:r="http://schemas.openxmlformats.org/officeDocument/2006/relationships" id="261" r:id="Rb1144be93c034fde"/>
    <p:sldId xmlns:r="http://schemas.openxmlformats.org/officeDocument/2006/relationships" id="262" r:id="Re23bc3d7efe24f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4f4018bbe24805" /><Relationship Type="http://schemas.openxmlformats.org/officeDocument/2006/relationships/slide" Target="/ppt/slides/slide1.xml" Id="R555d411b3ac9449c" /><Relationship Type="http://schemas.openxmlformats.org/officeDocument/2006/relationships/slide" Target="/ppt/slides/slide2.xml" Id="R1980886515124681" /><Relationship Type="http://schemas.openxmlformats.org/officeDocument/2006/relationships/slide" Target="/ppt/slides/slide3.xml" Id="Ra48a9b347b084b8a" /><Relationship Type="http://schemas.openxmlformats.org/officeDocument/2006/relationships/slide" Target="/ppt/slides/slide4.xml" Id="Redd543559cdc43a2" /><Relationship Type="http://schemas.openxmlformats.org/officeDocument/2006/relationships/slide" Target="/ppt/slides/slide5.xml" Id="R1be67675538f4002" /><Relationship Type="http://schemas.openxmlformats.org/officeDocument/2006/relationships/slide" Target="/ppt/slides/slide6.xml" Id="Rb1144be93c034fde" /><Relationship Type="http://schemas.openxmlformats.org/officeDocument/2006/relationships/slide" Target="/ppt/slides/slide7.xml" Id="Re23bc3d7efe24f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36a8ab7a6b47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869ccc9854e05" /><Relationship Type="http://schemas.openxmlformats.org/officeDocument/2006/relationships/theme" Target="/ppt/slideMasters/theme/theme1.xml" Id="R1fd2f7c9566942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f869ccc9854e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2b153574ae4a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c1079786643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5ada4d345041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9a088acd545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cd0c0649140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4100e2a704b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41358a016340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SNEKVIK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SNEKVIK EIENDOM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1 460 711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−2 133 325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−388 958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47 505 821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69 105 500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EILIS EIENDOM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ESIKO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N-HOLDING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891 729 472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