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ef54b677c2a44a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0e62a42aadd4490"/>
  </p:sldMasterIdLst>
  <p:sldIdLst>
    <p:sldId xmlns:r="http://schemas.openxmlformats.org/officeDocument/2006/relationships" id="256" r:id="R4bba27e3ed2d4963"/>
    <p:sldId xmlns:r="http://schemas.openxmlformats.org/officeDocument/2006/relationships" id="257" r:id="R29c22d2c542a4515"/>
    <p:sldId xmlns:r="http://schemas.openxmlformats.org/officeDocument/2006/relationships" id="258" r:id="R5743441121554146"/>
    <p:sldId xmlns:r="http://schemas.openxmlformats.org/officeDocument/2006/relationships" id="259" r:id="Ref964fe2d54d4224"/>
    <p:sldId xmlns:r="http://schemas.openxmlformats.org/officeDocument/2006/relationships" id="260" r:id="R29980a39a5ae4c3d"/>
    <p:sldId xmlns:r="http://schemas.openxmlformats.org/officeDocument/2006/relationships" id="261" r:id="Rfa2fb32e6df648f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e62a42aadd4490" /><Relationship Type="http://schemas.openxmlformats.org/officeDocument/2006/relationships/slide" Target="/ppt/slides/slide1.xml" Id="R4bba27e3ed2d4963" /><Relationship Type="http://schemas.openxmlformats.org/officeDocument/2006/relationships/slide" Target="/ppt/slides/slide2.xml" Id="R29c22d2c542a4515" /><Relationship Type="http://schemas.openxmlformats.org/officeDocument/2006/relationships/slide" Target="/ppt/slides/slide3.xml" Id="R5743441121554146" /><Relationship Type="http://schemas.openxmlformats.org/officeDocument/2006/relationships/slide" Target="/ppt/slides/slide4.xml" Id="Ref964fe2d54d4224" /><Relationship Type="http://schemas.openxmlformats.org/officeDocument/2006/relationships/slide" Target="/ppt/slides/slide5.xml" Id="R29980a39a5ae4c3d" /><Relationship Type="http://schemas.openxmlformats.org/officeDocument/2006/relationships/slide" Target="/ppt/slides/slide6.xml" Id="Rfa2fb32e6df648f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c1f839d8e745a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d5235160834cc1" /><Relationship Type="http://schemas.openxmlformats.org/officeDocument/2006/relationships/theme" Target="/ppt/slideMasters/theme/theme1.xml" Id="R6539e867ce254d8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4d5235160834cc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ced085eaec4c3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9018ebcce845f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587b2696d84e7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a5ca71942b433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ce47c01b00486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8ea7b61a634bc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CLG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Anders Nordli, Inkognitogata 15B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anno@grette.no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891 768 842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CLG AS</a:t>
            </a:r>
          </a:p>
        </p:txBody>
      </p:sp>
    </p:spTree>
  </p:cSld>
  <p:clrMapOvr>
    <a:masterClrMapping xmlns:a="http://schemas.openxmlformats.org/drawingml/2006/main"/>
  </p:clrMapOvr>
</p:sld>
</file>