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fac7bdbdf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87462016545a7"/>
  </p:sldMasterIdLst>
  <p:sldIdLst>
    <p:sldId xmlns:r="http://schemas.openxmlformats.org/officeDocument/2006/relationships" id="256" r:id="Rb4e379a013574c1f"/>
    <p:sldId xmlns:r="http://schemas.openxmlformats.org/officeDocument/2006/relationships" id="257" r:id="Rd6fba18c4c6b495f"/>
    <p:sldId xmlns:r="http://schemas.openxmlformats.org/officeDocument/2006/relationships" id="258" r:id="Rd3f7a2b7f9fc48f8"/>
    <p:sldId xmlns:r="http://schemas.openxmlformats.org/officeDocument/2006/relationships" id="259" r:id="R4e08a26d06034eec"/>
    <p:sldId xmlns:r="http://schemas.openxmlformats.org/officeDocument/2006/relationships" id="260" r:id="R04addc76e3034904"/>
    <p:sldId xmlns:r="http://schemas.openxmlformats.org/officeDocument/2006/relationships" id="261" r:id="R4fb16229ad874dee"/>
    <p:sldId xmlns:r="http://schemas.openxmlformats.org/officeDocument/2006/relationships" id="262" r:id="Rff5063ad4f60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87462016545a7" /><Relationship Type="http://schemas.openxmlformats.org/officeDocument/2006/relationships/slide" Target="/ppt/slides/slide1.xml" Id="Rb4e379a013574c1f" /><Relationship Type="http://schemas.openxmlformats.org/officeDocument/2006/relationships/slide" Target="/ppt/slides/slide2.xml" Id="Rd6fba18c4c6b495f" /><Relationship Type="http://schemas.openxmlformats.org/officeDocument/2006/relationships/slide" Target="/ppt/slides/slide3.xml" Id="Rd3f7a2b7f9fc48f8" /><Relationship Type="http://schemas.openxmlformats.org/officeDocument/2006/relationships/slide" Target="/ppt/slides/slide4.xml" Id="R4e08a26d06034eec" /><Relationship Type="http://schemas.openxmlformats.org/officeDocument/2006/relationships/slide" Target="/ppt/slides/slide5.xml" Id="R04addc76e3034904" /><Relationship Type="http://schemas.openxmlformats.org/officeDocument/2006/relationships/slide" Target="/ppt/slides/slide6.xml" Id="R4fb16229ad874dee" /><Relationship Type="http://schemas.openxmlformats.org/officeDocument/2006/relationships/slide" Target="/ppt/slides/slide7.xml" Id="Rff5063ad4f60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1f6c0c086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421f526084c15" /><Relationship Type="http://schemas.openxmlformats.org/officeDocument/2006/relationships/theme" Target="/ppt/slideMasters/theme/theme1.xml" Id="R904547a9927a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421f52608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6acdac5ab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1bdaa026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185d9ff8a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31b9ea4d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cdbae46e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b586e10d47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466c7955a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26 364 130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26 899 226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CECILIA C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