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b9526caa7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bdb35df374fbf"/>
  </p:sldMasterIdLst>
  <p:sldIdLst>
    <p:sldId xmlns:r="http://schemas.openxmlformats.org/officeDocument/2006/relationships" id="256" r:id="Ra7361505a1e94b68"/>
    <p:sldId xmlns:r="http://schemas.openxmlformats.org/officeDocument/2006/relationships" id="257" r:id="R634df07c6f194344"/>
    <p:sldId xmlns:r="http://schemas.openxmlformats.org/officeDocument/2006/relationships" id="258" r:id="R1acac076e97a45b5"/>
    <p:sldId xmlns:r="http://schemas.openxmlformats.org/officeDocument/2006/relationships" id="259" r:id="R38f8083aa95f4276"/>
    <p:sldId xmlns:r="http://schemas.openxmlformats.org/officeDocument/2006/relationships" id="260" r:id="R591455c050444169"/>
    <p:sldId xmlns:r="http://schemas.openxmlformats.org/officeDocument/2006/relationships" id="261" r:id="R8b5e47864b444f98"/>
    <p:sldId xmlns:r="http://schemas.openxmlformats.org/officeDocument/2006/relationships" id="262" r:id="R3dffc348d6cc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bdb35df374fbf" /><Relationship Type="http://schemas.openxmlformats.org/officeDocument/2006/relationships/slide" Target="/ppt/slides/slide1.xml" Id="Ra7361505a1e94b68" /><Relationship Type="http://schemas.openxmlformats.org/officeDocument/2006/relationships/slide" Target="/ppt/slides/slide2.xml" Id="R634df07c6f194344" /><Relationship Type="http://schemas.openxmlformats.org/officeDocument/2006/relationships/slide" Target="/ppt/slides/slide3.xml" Id="R1acac076e97a45b5" /><Relationship Type="http://schemas.openxmlformats.org/officeDocument/2006/relationships/slide" Target="/ppt/slides/slide4.xml" Id="R38f8083aa95f4276" /><Relationship Type="http://schemas.openxmlformats.org/officeDocument/2006/relationships/slide" Target="/ppt/slides/slide5.xml" Id="R591455c050444169" /><Relationship Type="http://schemas.openxmlformats.org/officeDocument/2006/relationships/slide" Target="/ppt/slides/slide6.xml" Id="R8b5e47864b444f98" /><Relationship Type="http://schemas.openxmlformats.org/officeDocument/2006/relationships/slide" Target="/ppt/slides/slide7.xml" Id="R3dffc348d6cc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3df17da9e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28f1119654706" /><Relationship Type="http://schemas.openxmlformats.org/officeDocument/2006/relationships/theme" Target="/ppt/slideMasters/theme/theme1.xml" Id="R207a813dcd08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28f111965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0290addb7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e7f99a62d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7df0aa9d341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da4ddac2e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71fc11a3e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ca96caca9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008e4533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