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5fd24fc37143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06be3b81564d92"/>
  </p:sldMasterIdLst>
  <p:sldIdLst>
    <p:sldId xmlns:r="http://schemas.openxmlformats.org/officeDocument/2006/relationships" id="256" r:id="Ra16393fb4cb444aa"/>
    <p:sldId xmlns:r="http://schemas.openxmlformats.org/officeDocument/2006/relationships" id="257" r:id="Re3be14aeedfe4098"/>
    <p:sldId xmlns:r="http://schemas.openxmlformats.org/officeDocument/2006/relationships" id="258" r:id="R5447146112104285"/>
    <p:sldId xmlns:r="http://schemas.openxmlformats.org/officeDocument/2006/relationships" id="259" r:id="R2b6a563eb2d942fb"/>
    <p:sldId xmlns:r="http://schemas.openxmlformats.org/officeDocument/2006/relationships" id="260" r:id="Rdd43094a910a45fb"/>
    <p:sldId xmlns:r="http://schemas.openxmlformats.org/officeDocument/2006/relationships" id="261" r:id="Re6b44ef5d68d44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6be3b81564d92" /><Relationship Type="http://schemas.openxmlformats.org/officeDocument/2006/relationships/slide" Target="/ppt/slides/slide1.xml" Id="Ra16393fb4cb444aa" /><Relationship Type="http://schemas.openxmlformats.org/officeDocument/2006/relationships/slide" Target="/ppt/slides/slide2.xml" Id="Re3be14aeedfe4098" /><Relationship Type="http://schemas.openxmlformats.org/officeDocument/2006/relationships/slide" Target="/ppt/slides/slide3.xml" Id="R5447146112104285" /><Relationship Type="http://schemas.openxmlformats.org/officeDocument/2006/relationships/slide" Target="/ppt/slides/slide4.xml" Id="R2b6a563eb2d942fb" /><Relationship Type="http://schemas.openxmlformats.org/officeDocument/2006/relationships/slide" Target="/ppt/slides/slide5.xml" Id="Rdd43094a910a45fb" /><Relationship Type="http://schemas.openxmlformats.org/officeDocument/2006/relationships/slide" Target="/ppt/slides/slide6.xml" Id="Re6b44ef5d68d44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41bbc06874b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c63b677944192" /><Relationship Type="http://schemas.openxmlformats.org/officeDocument/2006/relationships/theme" Target="/ppt/slideMasters/theme/theme1.xml" Id="Rad09fbf47f1449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fc63b6779441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23046a2424b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4b482c3b846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8b3572aa3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bc4010dbe47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5c1c7f2274b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d42dbbaef48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Røed, Bolignummer H0201, Inkognitogata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pr@k-w.no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892 058 962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